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4.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5.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1.xml" ContentType="application/vnd.openxmlformats-officedocument.drawingml.chartshape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5499" r:id="rId1"/>
    <p:sldMasterId id="2147485492" r:id="rId2"/>
    <p:sldMasterId id="2147485197" r:id="rId3"/>
    <p:sldMasterId id="2147485478" r:id="rId4"/>
    <p:sldMasterId id="2147485485" r:id="rId5"/>
    <p:sldMasterId id="2147485506" r:id="rId6"/>
  </p:sldMasterIdLst>
  <p:notesMasterIdLst>
    <p:notesMasterId r:id="rId32"/>
  </p:notesMasterIdLst>
  <p:handoutMasterIdLst>
    <p:handoutMasterId r:id="rId33"/>
  </p:handoutMasterIdLst>
  <p:sldIdLst>
    <p:sldId id="256" r:id="rId7"/>
    <p:sldId id="311" r:id="rId8"/>
    <p:sldId id="320" r:id="rId9"/>
    <p:sldId id="603" r:id="rId10"/>
    <p:sldId id="322" r:id="rId11"/>
    <p:sldId id="323" r:id="rId12"/>
    <p:sldId id="324" r:id="rId13"/>
    <p:sldId id="325" r:id="rId14"/>
    <p:sldId id="326" r:id="rId15"/>
    <p:sldId id="327" r:id="rId16"/>
    <p:sldId id="328" r:id="rId17"/>
    <p:sldId id="329" r:id="rId18"/>
    <p:sldId id="330" r:id="rId19"/>
    <p:sldId id="331" r:id="rId20"/>
    <p:sldId id="332" r:id="rId21"/>
    <p:sldId id="333" r:id="rId22"/>
    <p:sldId id="605" r:id="rId23"/>
    <p:sldId id="313" r:id="rId24"/>
    <p:sldId id="342" r:id="rId25"/>
    <p:sldId id="600" r:id="rId26"/>
    <p:sldId id="341" r:id="rId27"/>
    <p:sldId id="602" r:id="rId28"/>
    <p:sldId id="606" r:id="rId29"/>
    <p:sldId id="343" r:id="rId30"/>
    <p:sldId id="305" r:id="rId31"/>
  </p:sldIdLst>
  <p:sldSz cx="9144000" cy="6858000" type="screen4x3"/>
  <p:notesSz cx="9144000" cy="6980238"/>
  <p:defaultTextStyle>
    <a:defPPr>
      <a:defRPr lang="en-US"/>
    </a:defPPr>
    <a:lvl1pPr algn="l" rtl="0" fontAlgn="base">
      <a:spcBef>
        <a:spcPct val="0"/>
      </a:spcBef>
      <a:spcAft>
        <a:spcPct val="0"/>
      </a:spcAft>
      <a:defRPr sz="1600" b="1" kern="1200">
        <a:solidFill>
          <a:schemeClr val="tx1"/>
        </a:solidFill>
        <a:latin typeface="Trebuchet MS" pitchFamily="34" charset="0"/>
        <a:ea typeface="MS PGothic" pitchFamily="34" charset="-128"/>
        <a:cs typeface="+mn-cs"/>
      </a:defRPr>
    </a:lvl1pPr>
    <a:lvl2pPr marL="457200" algn="l" rtl="0" fontAlgn="base">
      <a:spcBef>
        <a:spcPct val="0"/>
      </a:spcBef>
      <a:spcAft>
        <a:spcPct val="0"/>
      </a:spcAft>
      <a:defRPr sz="1600" b="1" kern="1200">
        <a:solidFill>
          <a:schemeClr val="tx1"/>
        </a:solidFill>
        <a:latin typeface="Trebuchet MS" pitchFamily="34" charset="0"/>
        <a:ea typeface="MS PGothic" pitchFamily="34" charset="-128"/>
        <a:cs typeface="+mn-cs"/>
      </a:defRPr>
    </a:lvl2pPr>
    <a:lvl3pPr marL="914400" algn="l" rtl="0" fontAlgn="base">
      <a:spcBef>
        <a:spcPct val="0"/>
      </a:spcBef>
      <a:spcAft>
        <a:spcPct val="0"/>
      </a:spcAft>
      <a:defRPr sz="1600" b="1" kern="1200">
        <a:solidFill>
          <a:schemeClr val="tx1"/>
        </a:solidFill>
        <a:latin typeface="Trebuchet MS" pitchFamily="34" charset="0"/>
        <a:ea typeface="MS PGothic" pitchFamily="34" charset="-128"/>
        <a:cs typeface="+mn-cs"/>
      </a:defRPr>
    </a:lvl3pPr>
    <a:lvl4pPr marL="1371600" algn="l" rtl="0" fontAlgn="base">
      <a:spcBef>
        <a:spcPct val="0"/>
      </a:spcBef>
      <a:spcAft>
        <a:spcPct val="0"/>
      </a:spcAft>
      <a:defRPr sz="1600" b="1" kern="1200">
        <a:solidFill>
          <a:schemeClr val="tx1"/>
        </a:solidFill>
        <a:latin typeface="Trebuchet MS" pitchFamily="34" charset="0"/>
        <a:ea typeface="MS PGothic" pitchFamily="34" charset="-128"/>
        <a:cs typeface="+mn-cs"/>
      </a:defRPr>
    </a:lvl4pPr>
    <a:lvl5pPr marL="1828800" algn="l" rtl="0" fontAlgn="base">
      <a:spcBef>
        <a:spcPct val="0"/>
      </a:spcBef>
      <a:spcAft>
        <a:spcPct val="0"/>
      </a:spcAft>
      <a:defRPr sz="1600" b="1" kern="1200">
        <a:solidFill>
          <a:schemeClr val="tx1"/>
        </a:solidFill>
        <a:latin typeface="Trebuchet MS" pitchFamily="34" charset="0"/>
        <a:ea typeface="MS PGothic" pitchFamily="34" charset="-128"/>
        <a:cs typeface="+mn-cs"/>
      </a:defRPr>
    </a:lvl5pPr>
    <a:lvl6pPr marL="2286000" algn="l" defTabSz="914400" rtl="0" eaLnBrk="1" latinLnBrk="0" hangingPunct="1">
      <a:defRPr sz="1600" b="1" kern="1200">
        <a:solidFill>
          <a:schemeClr val="tx1"/>
        </a:solidFill>
        <a:latin typeface="Trebuchet MS" pitchFamily="34" charset="0"/>
        <a:ea typeface="MS PGothic" pitchFamily="34" charset="-128"/>
        <a:cs typeface="+mn-cs"/>
      </a:defRPr>
    </a:lvl6pPr>
    <a:lvl7pPr marL="2743200" algn="l" defTabSz="914400" rtl="0" eaLnBrk="1" latinLnBrk="0" hangingPunct="1">
      <a:defRPr sz="1600" b="1" kern="1200">
        <a:solidFill>
          <a:schemeClr val="tx1"/>
        </a:solidFill>
        <a:latin typeface="Trebuchet MS" pitchFamily="34" charset="0"/>
        <a:ea typeface="MS PGothic" pitchFamily="34" charset="-128"/>
        <a:cs typeface="+mn-cs"/>
      </a:defRPr>
    </a:lvl7pPr>
    <a:lvl8pPr marL="3200400" algn="l" defTabSz="914400" rtl="0" eaLnBrk="1" latinLnBrk="0" hangingPunct="1">
      <a:defRPr sz="1600" b="1" kern="1200">
        <a:solidFill>
          <a:schemeClr val="tx1"/>
        </a:solidFill>
        <a:latin typeface="Trebuchet MS" pitchFamily="34" charset="0"/>
        <a:ea typeface="MS PGothic" pitchFamily="34" charset="-128"/>
        <a:cs typeface="+mn-cs"/>
      </a:defRPr>
    </a:lvl8pPr>
    <a:lvl9pPr marL="3657600" algn="l" defTabSz="914400" rtl="0" eaLnBrk="1" latinLnBrk="0" hangingPunct="1">
      <a:defRPr sz="1600" b="1" kern="1200">
        <a:solidFill>
          <a:schemeClr val="tx1"/>
        </a:solidFill>
        <a:latin typeface="Trebuchet MS" pitchFamily="34" charset="0"/>
        <a:ea typeface="MS PGothic"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dia Novik" initials="NN" lastIdx="2" clrIdx="0">
    <p:extLst>
      <p:ext uri="{19B8F6BF-5375-455C-9EA6-DF929625EA0E}">
        <p15:presenceInfo xmlns:p15="http://schemas.microsoft.com/office/powerpoint/2012/main" userId="S-1-5-21-88094858-919529-1617787245-586934" providerId="AD"/>
      </p:ext>
    </p:extLst>
  </p:cmAuthor>
  <p:cmAuthor id="2" name="Silvia Carolina Lopez Rocha" initials="SCLR" lastIdx="8" clrIdx="1">
    <p:extLst>
      <p:ext uri="{19B8F6BF-5375-455C-9EA6-DF929625EA0E}">
        <p15:presenceInfo xmlns:p15="http://schemas.microsoft.com/office/powerpoint/2012/main" userId="S-1-5-21-88094858-919529-1617787245-651564" providerId="AD"/>
      </p:ext>
    </p:extLst>
  </p:cmAuthor>
  <p:cmAuthor id="3" name="Yuriy Valentinovich Avramov" initials="YVA" lastIdx="5" clrIdx="2">
    <p:extLst>
      <p:ext uri="{19B8F6BF-5375-455C-9EA6-DF929625EA0E}">
        <p15:presenceInfo xmlns:p15="http://schemas.microsoft.com/office/powerpoint/2012/main" userId="S-1-5-21-88094858-919529-1617787245-597721" providerId="AD"/>
      </p:ext>
    </p:extLst>
  </p:cmAuthor>
  <p:cmAuthor id="4" name="Ines Zabalbeitia Mugica" initials="IZM" lastIdx="5" clrIdx="3">
    <p:extLst>
      <p:ext uri="{19B8F6BF-5375-455C-9EA6-DF929625EA0E}">
        <p15:presenceInfo xmlns:p15="http://schemas.microsoft.com/office/powerpoint/2012/main" userId="S-1-5-21-88094858-919529-1617787245-43194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58495"/>
    <a:srgbClr val="EFE8E8"/>
    <a:srgbClr val="98252B"/>
    <a:srgbClr val="EAD3D5"/>
    <a:srgbClr val="D9646A"/>
    <a:srgbClr val="F2CBCD"/>
    <a:srgbClr val="E7F5F9"/>
    <a:srgbClr val="6BBDF7"/>
    <a:srgbClr val="A3DCEC"/>
    <a:srgbClr val="C5E9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900" autoAdjust="0"/>
    <p:restoredTop sz="70409" autoAdjust="0"/>
  </p:normalViewPr>
  <p:slideViewPr>
    <p:cSldViewPr snapToGrid="0" snapToObjects="1">
      <p:cViewPr varScale="1">
        <p:scale>
          <a:sx n="77" d="100"/>
          <a:sy n="77" d="100"/>
        </p:scale>
        <p:origin x="2970" y="84"/>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snapToObjects="1">
      <p:cViewPr varScale="1">
        <p:scale>
          <a:sx n="84" d="100"/>
          <a:sy n="84" d="100"/>
        </p:scale>
        <p:origin x="3792" y="1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commentAuthors" Target="commentAuthor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presProps" Target="presProps.xml"/><Relationship Id="rId8" Type="http://schemas.openxmlformats.org/officeDocument/2006/relationships/slide" Target="slides/slide2.xml"/><Relationship Id="rId3" Type="http://schemas.openxmlformats.org/officeDocument/2006/relationships/slideMaster" Target="slideMasters/slideMaster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1.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6476316268375014E-2"/>
          <c:y val="1.4351472766215864E-2"/>
          <c:w val="0.96704736746324993"/>
          <c:h val="0.95694558170135235"/>
        </c:manualLayout>
      </c:layout>
      <c:barChart>
        <c:barDir val="bar"/>
        <c:grouping val="percentStacked"/>
        <c:varyColors val="0"/>
        <c:ser>
          <c:idx val="0"/>
          <c:order val="0"/>
          <c:spPr>
            <a:solidFill>
              <a:schemeClr val="accent6"/>
            </a:solidFill>
            <a:ln>
              <a:noFill/>
            </a:ln>
            <a:effectLst/>
          </c:spPr>
          <c:invertIfNegative val="0"/>
          <c:cat>
            <c:strRef>
              <c:f>Sheet1!$A$2:$A$11</c:f>
              <c:strCache>
                <c:ptCount val="10"/>
                <c:pt idx="0">
                  <c:v>New Zealand</c:v>
                </c:pt>
                <c:pt idx="1">
                  <c:v>Rwanda</c:v>
                </c:pt>
                <c:pt idx="2">
                  <c:v>Lithuania</c:v>
                </c:pt>
                <c:pt idx="3">
                  <c:v>Georgia</c:v>
                </c:pt>
                <c:pt idx="4">
                  <c:v>Belarus</c:v>
                </c:pt>
                <c:pt idx="5">
                  <c:v>Estonia</c:v>
                </c:pt>
                <c:pt idx="6">
                  <c:v>United Arab Emirates</c:v>
                </c:pt>
                <c:pt idx="7">
                  <c:v>Kyrgyz Republic</c:v>
                </c:pt>
                <c:pt idx="8">
                  <c:v>Slovak Republic</c:v>
                </c:pt>
                <c:pt idx="9">
                  <c:v>Sweden</c:v>
                </c:pt>
              </c:strCache>
            </c:strRef>
          </c:cat>
          <c:val>
            <c:numRef>
              <c:f>Sheet1!$B$2:$B$11</c:f>
              <c:numCache>
                <c:formatCode>General</c:formatCode>
                <c:ptCount val="10"/>
                <c:pt idx="0">
                  <c:v>94.89</c:v>
                </c:pt>
                <c:pt idx="1">
                  <c:v>93.7</c:v>
                </c:pt>
                <c:pt idx="2">
                  <c:v>92.96</c:v>
                </c:pt>
                <c:pt idx="3">
                  <c:v>92.86</c:v>
                </c:pt>
                <c:pt idx="4">
                  <c:v>92.19</c:v>
                </c:pt>
                <c:pt idx="5">
                  <c:v>91.02</c:v>
                </c:pt>
                <c:pt idx="6">
                  <c:v>90.88</c:v>
                </c:pt>
                <c:pt idx="7">
                  <c:v>90.27</c:v>
                </c:pt>
                <c:pt idx="8">
                  <c:v>90.17</c:v>
                </c:pt>
                <c:pt idx="9">
                  <c:v>90.11</c:v>
                </c:pt>
              </c:numCache>
            </c:numRef>
          </c:val>
          <c:extLst>
            <c:ext xmlns:c16="http://schemas.microsoft.com/office/drawing/2014/chart" uri="{C3380CC4-5D6E-409C-BE32-E72D297353CC}">
              <c16:uniqueId val="{00000000-AACA-4DA4-AFDC-66D978EBCD97}"/>
            </c:ext>
          </c:extLst>
        </c:ser>
        <c:ser>
          <c:idx val="1"/>
          <c:order val="1"/>
          <c:spPr>
            <a:solidFill>
              <a:schemeClr val="bg1">
                <a:lumMod val="85000"/>
              </a:schemeClr>
            </a:solidFill>
            <a:ln>
              <a:noFill/>
            </a:ln>
            <a:effectLst/>
          </c:spPr>
          <c:invertIfNegative val="0"/>
          <c:cat>
            <c:strRef>
              <c:f>Sheet1!$A$2:$A$11</c:f>
              <c:strCache>
                <c:ptCount val="10"/>
                <c:pt idx="0">
                  <c:v>New Zealand</c:v>
                </c:pt>
                <c:pt idx="1">
                  <c:v>Rwanda</c:v>
                </c:pt>
                <c:pt idx="2">
                  <c:v>Lithuania</c:v>
                </c:pt>
                <c:pt idx="3">
                  <c:v>Georgia</c:v>
                </c:pt>
                <c:pt idx="4">
                  <c:v>Belarus</c:v>
                </c:pt>
                <c:pt idx="5">
                  <c:v>Estonia</c:v>
                </c:pt>
                <c:pt idx="6">
                  <c:v>United Arab Emirates</c:v>
                </c:pt>
                <c:pt idx="7">
                  <c:v>Kyrgyz Republic</c:v>
                </c:pt>
                <c:pt idx="8">
                  <c:v>Slovak Republic</c:v>
                </c:pt>
                <c:pt idx="9">
                  <c:v>Sweden</c:v>
                </c:pt>
              </c:strCache>
            </c:strRef>
          </c:cat>
          <c:val>
            <c:numRef>
              <c:f>Sheet1!$C$2:$C$11</c:f>
              <c:numCache>
                <c:formatCode>General</c:formatCode>
                <c:ptCount val="10"/>
                <c:pt idx="0">
                  <c:v>5.1099999999999994</c:v>
                </c:pt>
                <c:pt idx="1">
                  <c:v>6.2999999999999972</c:v>
                </c:pt>
                <c:pt idx="2">
                  <c:v>7.0400000000000063</c:v>
                </c:pt>
                <c:pt idx="3">
                  <c:v>7.1400000000000006</c:v>
                </c:pt>
                <c:pt idx="4">
                  <c:v>7.8100000000000023</c:v>
                </c:pt>
                <c:pt idx="5">
                  <c:v>8.980000000000004</c:v>
                </c:pt>
                <c:pt idx="6">
                  <c:v>9.1200000000000045</c:v>
                </c:pt>
                <c:pt idx="7">
                  <c:v>9.730000000000004</c:v>
                </c:pt>
                <c:pt idx="8">
                  <c:v>9.8299999999999983</c:v>
                </c:pt>
                <c:pt idx="9">
                  <c:v>9.89</c:v>
                </c:pt>
              </c:numCache>
            </c:numRef>
          </c:val>
          <c:extLst>
            <c:ext xmlns:c16="http://schemas.microsoft.com/office/drawing/2014/chart" uri="{C3380CC4-5D6E-409C-BE32-E72D297353CC}">
              <c16:uniqueId val="{00000001-AACA-4DA4-AFDC-66D978EBCD97}"/>
            </c:ext>
          </c:extLst>
        </c:ser>
        <c:dLbls>
          <c:showLegendKey val="0"/>
          <c:showVal val="0"/>
          <c:showCatName val="0"/>
          <c:showSerName val="0"/>
          <c:showPercent val="0"/>
          <c:showBubbleSize val="0"/>
        </c:dLbls>
        <c:gapWidth val="21"/>
        <c:overlap val="100"/>
        <c:axId val="1739409968"/>
        <c:axId val="1716442800"/>
      </c:barChart>
      <c:catAx>
        <c:axId val="1739409968"/>
        <c:scaling>
          <c:orientation val="maxMin"/>
        </c:scaling>
        <c:delete val="1"/>
        <c:axPos val="l"/>
        <c:numFmt formatCode="General" sourceLinked="1"/>
        <c:majorTickMark val="none"/>
        <c:minorTickMark val="none"/>
        <c:tickLblPos val="nextTo"/>
        <c:crossAx val="1716442800"/>
        <c:crosses val="autoZero"/>
        <c:auto val="1"/>
        <c:lblAlgn val="ctr"/>
        <c:lblOffset val="100"/>
        <c:noMultiLvlLbl val="0"/>
      </c:catAx>
      <c:valAx>
        <c:axId val="1716442800"/>
        <c:scaling>
          <c:orientation val="minMax"/>
          <c:min val="0"/>
        </c:scaling>
        <c:delete val="1"/>
        <c:axPos val="t"/>
        <c:numFmt formatCode="0%" sourceLinked="1"/>
        <c:majorTickMark val="none"/>
        <c:minorTickMark val="none"/>
        <c:tickLblPos val="nextTo"/>
        <c:crossAx val="173940996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029473253497258"/>
          <c:y val="3.6515748031496063E-2"/>
          <c:w val="0.55520267857339278"/>
          <c:h val="0.92696850393700791"/>
        </c:manualLayout>
      </c:layout>
      <c:barChart>
        <c:barDir val="col"/>
        <c:grouping val="stacked"/>
        <c:varyColors val="0"/>
        <c:ser>
          <c:idx val="0"/>
          <c:order val="0"/>
          <c:tx>
            <c:strRef>
              <c:f>Sheet1!$B$1</c:f>
              <c:strCache>
                <c:ptCount val="1"/>
                <c:pt idx="0">
                  <c:v>Series 1</c:v>
                </c:pt>
              </c:strCache>
            </c:strRef>
          </c:tx>
          <c:spPr>
            <a:gradFill flip="none" rotWithShape="1">
              <a:gsLst>
                <a:gs pos="0">
                  <a:schemeClr val="accent1"/>
                </a:gs>
                <a:gs pos="50000">
                  <a:srgbClr val="01628F"/>
                </a:gs>
                <a:gs pos="100000">
                  <a:schemeClr val="tx1"/>
                </a:gs>
              </a:gsLst>
              <a:lin ang="5400000" scaled="1"/>
              <a:tileRect/>
            </a:gradFill>
            <a:ln>
              <a:noFill/>
            </a:ln>
            <a:effectLst/>
          </c:spPr>
          <c:invertIfNegative val="0"/>
          <c:cat>
            <c:strRef>
              <c:f>Sheet1!$A$2</c:f>
              <c:strCache>
                <c:ptCount val="1"/>
                <c:pt idx="0">
                  <c:v>Category 1</c:v>
                </c:pt>
              </c:strCache>
            </c:strRef>
          </c:cat>
          <c:val>
            <c:numRef>
              <c:f>Sheet1!$B$2</c:f>
              <c:numCache>
                <c:formatCode>General</c:formatCode>
                <c:ptCount val="1"/>
                <c:pt idx="0">
                  <c:v>84.63</c:v>
                </c:pt>
              </c:numCache>
            </c:numRef>
          </c:val>
          <c:extLst>
            <c:ext xmlns:c16="http://schemas.microsoft.com/office/drawing/2014/chart" uri="{C3380CC4-5D6E-409C-BE32-E72D297353CC}">
              <c16:uniqueId val="{00000000-9906-4972-8FC8-09E88E0921BB}"/>
            </c:ext>
          </c:extLst>
        </c:ser>
        <c:ser>
          <c:idx val="1"/>
          <c:order val="1"/>
          <c:tx>
            <c:strRef>
              <c:f>Sheet1!$C$1</c:f>
              <c:strCache>
                <c:ptCount val="1"/>
                <c:pt idx="0">
                  <c:v>Series 2</c:v>
                </c:pt>
              </c:strCache>
            </c:strRef>
          </c:tx>
          <c:spPr>
            <a:noFill/>
            <a:ln>
              <a:noFill/>
            </a:ln>
            <a:effectLst/>
          </c:spPr>
          <c:invertIfNegative val="0"/>
          <c:cat>
            <c:strRef>
              <c:f>Sheet1!$A$2</c:f>
              <c:strCache>
                <c:ptCount val="1"/>
                <c:pt idx="0">
                  <c:v>Category 1</c:v>
                </c:pt>
              </c:strCache>
            </c:strRef>
          </c:cat>
          <c:val>
            <c:numRef>
              <c:f>Sheet1!$C$2</c:f>
              <c:numCache>
                <c:formatCode>General</c:formatCode>
                <c:ptCount val="1"/>
                <c:pt idx="0">
                  <c:v>15.370000000000005</c:v>
                </c:pt>
              </c:numCache>
            </c:numRef>
          </c:val>
          <c:extLst>
            <c:ext xmlns:c16="http://schemas.microsoft.com/office/drawing/2014/chart" uri="{C3380CC4-5D6E-409C-BE32-E72D297353CC}">
              <c16:uniqueId val="{00000001-9906-4972-8FC8-09E88E0921BB}"/>
            </c:ext>
          </c:extLst>
        </c:ser>
        <c:dLbls>
          <c:showLegendKey val="0"/>
          <c:showVal val="0"/>
          <c:showCatName val="0"/>
          <c:showSerName val="0"/>
          <c:showPercent val="0"/>
          <c:showBubbleSize val="0"/>
        </c:dLbls>
        <c:gapWidth val="56"/>
        <c:overlap val="100"/>
        <c:axId val="371790112"/>
        <c:axId val="371790504"/>
      </c:barChart>
      <c:catAx>
        <c:axId val="371790112"/>
        <c:scaling>
          <c:orientation val="minMax"/>
        </c:scaling>
        <c:delete val="1"/>
        <c:axPos val="b"/>
        <c:numFmt formatCode="General" sourceLinked="1"/>
        <c:majorTickMark val="none"/>
        <c:minorTickMark val="none"/>
        <c:tickLblPos val="nextTo"/>
        <c:crossAx val="371790504"/>
        <c:crosses val="autoZero"/>
        <c:auto val="1"/>
        <c:lblAlgn val="ctr"/>
        <c:lblOffset val="100"/>
        <c:noMultiLvlLbl val="0"/>
      </c:catAx>
      <c:valAx>
        <c:axId val="371790504"/>
        <c:scaling>
          <c:orientation val="minMax"/>
          <c:max val="100"/>
          <c:min val="0"/>
        </c:scaling>
        <c:delete val="0"/>
        <c:axPos val="l"/>
        <c:numFmt formatCode="General" sourceLinked="1"/>
        <c:majorTickMark val="out"/>
        <c:minorTickMark val="none"/>
        <c:tickLblPos val="nextTo"/>
        <c:spPr>
          <a:noFill/>
          <a:ln>
            <a:solidFill>
              <a:srgbClr val="021F43"/>
            </a:solidFill>
          </a:ln>
          <a:effectLst/>
        </c:spPr>
        <c:txPr>
          <a:bodyPr rot="-60000000" spcFirstLastPara="1" vertOverflow="ellipsis" vert="horz" wrap="square" anchor="ctr" anchorCtr="1"/>
          <a:lstStyle/>
          <a:p>
            <a:pPr>
              <a:defRPr sz="1197" b="0" i="0" u="none" strike="noStrike" kern="1200" baseline="0">
                <a:solidFill>
                  <a:srgbClr val="021F43"/>
                </a:solidFill>
                <a:latin typeface="+mj-lt"/>
                <a:ea typeface="+mn-ea"/>
                <a:cs typeface="+mn-cs"/>
              </a:defRPr>
            </a:pPr>
            <a:endParaRPr lang="en-US"/>
          </a:p>
        </c:txPr>
        <c:crossAx val="371790112"/>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rgbClr val="021F43"/>
          </a:solidFill>
          <a:latin typeface="Andes" panose="02000000000000000000" pitchFamily="50"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solidFill>
                <a:latin typeface="+mn-lt"/>
                <a:ea typeface="+mn-ea"/>
                <a:cs typeface="+mn-cs"/>
              </a:defRPr>
            </a:pPr>
            <a:r>
              <a:rPr lang="en-US" sz="1600" b="0" dirty="0"/>
              <a:t>Results on </a:t>
            </a:r>
            <a:r>
              <a:rPr lang="en-US" sz="1600" b="0" dirty="0">
                <a:solidFill>
                  <a:schemeClr val="accent1"/>
                </a:solidFill>
              </a:rPr>
              <a:t>the</a:t>
            </a:r>
            <a:r>
              <a:rPr lang="en-US" sz="1600" b="0" baseline="0" dirty="0">
                <a:solidFill>
                  <a:schemeClr val="accent1"/>
                </a:solidFill>
              </a:rPr>
              <a:t> components of the indicator</a:t>
            </a:r>
            <a:endParaRPr lang="en-US" sz="1600" b="0" dirty="0">
              <a:solidFill>
                <a:schemeClr val="accent1"/>
              </a:solidFill>
            </a:endParaRPr>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47791081686624359"/>
          <c:y val="9.5024699483675049E-2"/>
          <c:w val="0.47349744776595415"/>
          <c:h val="0.78626354885862226"/>
        </c:manualLayout>
      </c:layout>
      <c:barChart>
        <c:barDir val="bar"/>
        <c:grouping val="stacked"/>
        <c:varyColors val="0"/>
        <c:ser>
          <c:idx val="0"/>
          <c:order val="0"/>
          <c:tx>
            <c:strRef>
              <c:f>Sheet1!$B$1</c:f>
              <c:strCache>
                <c:ptCount val="1"/>
                <c:pt idx="0">
                  <c:v>Series 1</c:v>
                </c:pt>
              </c:strCache>
            </c:strRef>
          </c:tx>
          <c:spPr>
            <a:solidFill>
              <a:schemeClr val="accent2"/>
            </a:solidFill>
            <a:ln>
              <a:noFill/>
            </a:ln>
            <a:effectLst/>
          </c:spPr>
          <c:invertIfNegative val="0"/>
          <c:cat>
            <c:strRef>
              <c:f>Sheet1!$A$2:$A$5</c:f>
              <c:strCache>
                <c:ptCount val="4"/>
                <c:pt idx="0">
                  <c:v>Procedures</c:v>
                </c:pt>
                <c:pt idx="1">
                  <c:v>Cost</c:v>
                </c:pt>
                <c:pt idx="2">
                  <c:v>Quality of land administration</c:v>
                </c:pt>
                <c:pt idx="3">
                  <c:v>Time</c:v>
                </c:pt>
              </c:strCache>
            </c:strRef>
          </c:cat>
          <c:val>
            <c:numRef>
              <c:f>Sheet1!$B$2:$B$5</c:f>
              <c:numCache>
                <c:formatCode>General</c:formatCode>
                <c:ptCount val="4"/>
                <c:pt idx="0">
                  <c:v>83.332999999999998</c:v>
                </c:pt>
                <c:pt idx="1">
                  <c:v>99.003690000000006</c:v>
                </c:pt>
                <c:pt idx="2">
                  <c:v>58.333300000000001</c:v>
                </c:pt>
                <c:pt idx="3">
                  <c:v>97.84</c:v>
                </c:pt>
              </c:numCache>
            </c:numRef>
          </c:val>
          <c:extLst>
            <c:ext xmlns:c16="http://schemas.microsoft.com/office/drawing/2014/chart" uri="{C3380CC4-5D6E-409C-BE32-E72D297353CC}">
              <c16:uniqueId val="{00000000-F2E3-4DAB-A4A5-7D3639F7C7DB}"/>
            </c:ext>
          </c:extLst>
        </c:ser>
        <c:ser>
          <c:idx val="1"/>
          <c:order val="1"/>
          <c:tx>
            <c:strRef>
              <c:f>Sheet1!$C$1</c:f>
              <c:strCache>
                <c:ptCount val="1"/>
                <c:pt idx="0">
                  <c:v>Series 2</c:v>
                </c:pt>
              </c:strCache>
            </c:strRef>
          </c:tx>
          <c:spPr>
            <a:solidFill>
              <a:schemeClr val="accent6"/>
            </a:solidFill>
            <a:ln>
              <a:noFill/>
            </a:ln>
            <a:effectLst/>
          </c:spPr>
          <c:invertIfNegative val="0"/>
          <c:cat>
            <c:strRef>
              <c:f>Sheet1!$A$2:$A$5</c:f>
              <c:strCache>
                <c:ptCount val="4"/>
                <c:pt idx="0">
                  <c:v>Procedures</c:v>
                </c:pt>
                <c:pt idx="1">
                  <c:v>Cost</c:v>
                </c:pt>
                <c:pt idx="2">
                  <c:v>Quality of land administration</c:v>
                </c:pt>
                <c:pt idx="3">
                  <c:v>Time</c:v>
                </c:pt>
              </c:strCache>
            </c:strRef>
          </c:cat>
          <c:val>
            <c:numRef>
              <c:f>Sheet1!$C$2:$C$5</c:f>
              <c:numCache>
                <c:formatCode>General</c:formatCode>
                <c:ptCount val="4"/>
                <c:pt idx="0">
                  <c:v>16.667000000000002</c:v>
                </c:pt>
                <c:pt idx="1">
                  <c:v>0.99630999999999403</c:v>
                </c:pt>
                <c:pt idx="2">
                  <c:v>41.666699999999999</c:v>
                </c:pt>
                <c:pt idx="3">
                  <c:v>2.1599999999999966</c:v>
                </c:pt>
              </c:numCache>
            </c:numRef>
          </c:val>
          <c:extLst>
            <c:ext xmlns:c16="http://schemas.microsoft.com/office/drawing/2014/chart" uri="{C3380CC4-5D6E-409C-BE32-E72D297353CC}">
              <c16:uniqueId val="{00000001-F2E3-4DAB-A4A5-7D3639F7C7DB}"/>
            </c:ext>
          </c:extLst>
        </c:ser>
        <c:dLbls>
          <c:showLegendKey val="0"/>
          <c:showVal val="0"/>
          <c:showCatName val="0"/>
          <c:showSerName val="0"/>
          <c:showPercent val="0"/>
          <c:showBubbleSize val="0"/>
        </c:dLbls>
        <c:gapWidth val="150"/>
        <c:overlap val="100"/>
        <c:axId val="371791288"/>
        <c:axId val="371791680"/>
      </c:barChart>
      <c:catAx>
        <c:axId val="3717912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mn-cs"/>
              </a:defRPr>
            </a:pPr>
            <a:endParaRPr lang="en-US"/>
          </a:p>
        </c:txPr>
        <c:crossAx val="371791680"/>
        <c:crosses val="autoZero"/>
        <c:auto val="1"/>
        <c:lblAlgn val="ctr"/>
        <c:lblOffset val="100"/>
        <c:noMultiLvlLbl val="0"/>
      </c:catAx>
      <c:valAx>
        <c:axId val="371791680"/>
        <c:scaling>
          <c:orientation val="minMax"/>
          <c:max val="100"/>
        </c:scaling>
        <c:delete val="0"/>
        <c:axPos val="b"/>
        <c:title>
          <c:tx>
            <c:rich>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r>
                  <a:rPr lang="en-US" sz="1200" dirty="0"/>
                  <a:t>Score</a:t>
                </a:r>
              </a:p>
            </c:rich>
          </c:tx>
          <c:layout>
            <c:manualLayout>
              <c:xMode val="edge"/>
              <c:yMode val="edge"/>
              <c:x val="0.64286319941634051"/>
              <c:y val="0.95122169736718221"/>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title>
        <c:numFmt formatCode="0" sourceLinked="0"/>
        <c:majorTickMark val="none"/>
        <c:minorTickMark val="none"/>
        <c:tickLblPos val="nextTo"/>
        <c:spPr>
          <a:noFill/>
          <a:ln>
            <a:solidFill>
              <a:schemeClr val="bg2"/>
            </a:solid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371791288"/>
        <c:crosses val="autoZero"/>
        <c:crossBetween val="between"/>
        <c:majorUnit val="20"/>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n-US"/>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solidFill>
                <a:latin typeface="+mn-lt"/>
                <a:ea typeface="+mn-ea"/>
                <a:cs typeface="+mn-cs"/>
              </a:defRPr>
            </a:pPr>
            <a:r>
              <a:rPr lang="en-US" sz="1600" b="0" i="0" u="none" strike="noStrike" baseline="0" dirty="0">
                <a:effectLst/>
              </a:rPr>
              <a:t>Quality of land administration index (0-30)</a:t>
            </a:r>
            <a:endParaRPr lang="en-US" sz="1600" dirty="0"/>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Index</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9-0030-4C1A-8403-A34B06A35ABA}"/>
              </c:ext>
            </c:extLst>
          </c:dPt>
          <c:dPt>
            <c:idx val="1"/>
            <c:invertIfNegative val="0"/>
            <c:bubble3D val="0"/>
            <c:spPr>
              <a:solidFill>
                <a:schemeClr val="accent1"/>
              </a:solidFill>
              <a:ln>
                <a:noFill/>
              </a:ln>
              <a:effectLst/>
            </c:spPr>
            <c:extLst>
              <c:ext xmlns:c16="http://schemas.microsoft.com/office/drawing/2014/chart" uri="{C3380CC4-5D6E-409C-BE32-E72D297353CC}">
                <c16:uniqueId val="{00000001-5CF9-4201-853C-D59955EF73CB}"/>
              </c:ext>
            </c:extLst>
          </c:dPt>
          <c:dPt>
            <c:idx val="3"/>
            <c:invertIfNegative val="0"/>
            <c:bubble3D val="0"/>
            <c:spPr>
              <a:solidFill>
                <a:schemeClr val="accent1"/>
              </a:solidFill>
              <a:ln>
                <a:noFill/>
              </a:ln>
              <a:effectLst/>
            </c:spPr>
            <c:extLst>
              <c:ext xmlns:c16="http://schemas.microsoft.com/office/drawing/2014/chart" uri="{C3380CC4-5D6E-409C-BE32-E72D297353CC}">
                <c16:uniqueId val="{00000003-5CF9-4201-853C-D59955EF73CB}"/>
              </c:ext>
            </c:extLst>
          </c:dPt>
          <c:dPt>
            <c:idx val="4"/>
            <c:invertIfNegative val="0"/>
            <c:bubble3D val="0"/>
            <c:spPr>
              <a:solidFill>
                <a:srgbClr val="FFC000"/>
              </a:solidFill>
              <a:ln>
                <a:noFill/>
              </a:ln>
              <a:effectLst/>
            </c:spPr>
            <c:extLst>
              <c:ext xmlns:c16="http://schemas.microsoft.com/office/drawing/2014/chart" uri="{C3380CC4-5D6E-409C-BE32-E72D297353CC}">
                <c16:uniqueId val="{00000007-B308-42BF-A097-BCA229641FCB}"/>
              </c:ext>
            </c:extLst>
          </c:dPt>
          <c:dPt>
            <c:idx val="5"/>
            <c:invertIfNegative val="0"/>
            <c:bubble3D val="0"/>
            <c:spPr>
              <a:solidFill>
                <a:schemeClr val="accent1"/>
              </a:solidFill>
              <a:ln>
                <a:noFill/>
              </a:ln>
              <a:effectLst/>
            </c:spPr>
            <c:extLst>
              <c:ext xmlns:c16="http://schemas.microsoft.com/office/drawing/2014/chart" uri="{C3380CC4-5D6E-409C-BE32-E72D297353CC}">
                <c16:uniqueId val="{00000005-5CF9-4201-853C-D59955EF73CB}"/>
              </c:ext>
            </c:extLst>
          </c:dPt>
          <c:cat>
            <c:strRef>
              <c:f>Sheet1!$A$2:$A$6</c:f>
              <c:strCache>
                <c:ptCount val="5"/>
                <c:pt idx="0">
                  <c:v>Russia    </c:v>
                </c:pt>
                <c:pt idx="1">
                  <c:v>Georgia    </c:v>
                </c:pt>
                <c:pt idx="2">
                  <c:v>Armenia   </c:v>
                </c:pt>
                <c:pt idx="3">
                  <c:v>Bulgaria   </c:v>
                </c:pt>
                <c:pt idx="4">
                  <c:v>Azerbaijan    </c:v>
                </c:pt>
              </c:strCache>
            </c:strRef>
          </c:cat>
          <c:val>
            <c:numRef>
              <c:f>Sheet1!$B$2:$B$6</c:f>
              <c:numCache>
                <c:formatCode>General</c:formatCode>
                <c:ptCount val="5"/>
                <c:pt idx="0">
                  <c:v>26</c:v>
                </c:pt>
                <c:pt idx="1">
                  <c:v>21.5</c:v>
                </c:pt>
                <c:pt idx="2">
                  <c:v>20.5</c:v>
                </c:pt>
                <c:pt idx="3">
                  <c:v>19</c:v>
                </c:pt>
                <c:pt idx="4">
                  <c:v>17.5</c:v>
                </c:pt>
              </c:numCache>
            </c:numRef>
          </c:val>
          <c:extLst>
            <c:ext xmlns:c16="http://schemas.microsoft.com/office/drawing/2014/chart" uri="{C3380CC4-5D6E-409C-BE32-E72D297353CC}">
              <c16:uniqueId val="{00000006-5CF9-4201-853C-D59955EF73CB}"/>
            </c:ext>
          </c:extLst>
        </c:ser>
        <c:dLbls>
          <c:showLegendKey val="0"/>
          <c:showVal val="0"/>
          <c:showCatName val="0"/>
          <c:showSerName val="0"/>
          <c:showPercent val="0"/>
          <c:showBubbleSize val="0"/>
        </c:dLbls>
        <c:gapWidth val="219"/>
        <c:axId val="371795208"/>
        <c:axId val="371795600"/>
      </c:barChart>
      <c:lineChart>
        <c:grouping val="standard"/>
        <c:varyColors val="0"/>
        <c:ser>
          <c:idx val="1"/>
          <c:order val="1"/>
          <c:tx>
            <c:strRef>
              <c:f>Sheet1!$C$1</c:f>
              <c:strCache>
                <c:ptCount val="1"/>
                <c:pt idx="0">
                  <c:v>Regional Average (Europe &amp; Central Asia)</c:v>
                </c:pt>
              </c:strCache>
            </c:strRef>
          </c:tx>
          <c:spPr>
            <a:ln w="19050" cap="rnd">
              <a:solidFill>
                <a:schemeClr val="accent3"/>
              </a:solidFill>
              <a:prstDash val="sysDot"/>
              <a:round/>
            </a:ln>
            <a:effectLst/>
          </c:spPr>
          <c:marker>
            <c:symbol val="none"/>
          </c:marker>
          <c:dPt>
            <c:idx val="3"/>
            <c:marker>
              <c:symbol val="none"/>
            </c:marker>
            <c:bubble3D val="0"/>
            <c:extLst>
              <c:ext xmlns:c16="http://schemas.microsoft.com/office/drawing/2014/chart" uri="{C3380CC4-5D6E-409C-BE32-E72D297353CC}">
                <c16:uniqueId val="{00000007-5CF9-4201-853C-D59955EF73CB}"/>
              </c:ext>
            </c:extLst>
          </c:dPt>
          <c:dLbls>
            <c:dLbl>
              <c:idx val="0"/>
              <c:layout>
                <c:manualLayout>
                  <c:x val="-4.4966662992322153E-3"/>
                  <c:y val="-7.1358552739632528E-2"/>
                </c:manualLayout>
              </c:layout>
              <c:tx>
                <c:rich>
                  <a:bodyPr rot="0" spcFirstLastPara="1" vertOverflow="ellipsis" vert="horz" wrap="square" lIns="38100" tIns="19050" rIns="38100" bIns="19050" anchor="ctr" anchorCtr="1">
                    <a:noAutofit/>
                  </a:bodyPr>
                  <a:lstStyle/>
                  <a:p>
                    <a:pPr>
                      <a:defRPr sz="1050" b="0" i="0" u="none" strike="noStrike" kern="1200" baseline="0">
                        <a:solidFill>
                          <a:schemeClr val="accent3"/>
                        </a:solidFill>
                        <a:latin typeface="+mn-lt"/>
                        <a:ea typeface="+mn-ea"/>
                        <a:cs typeface="+mn-cs"/>
                      </a:defRPr>
                    </a:pPr>
                    <a:fld id="{54547F75-5B80-4B75-AE76-20257334E382}" type="CELLRANGE">
                      <a:rPr lang="en-US"/>
                      <a:pPr>
                        <a:defRPr sz="1050">
                          <a:solidFill>
                            <a:schemeClr val="accent3"/>
                          </a:solidFill>
                        </a:defRPr>
                      </a:pPr>
                      <a:t>[CELLRANGE]</a:t>
                    </a:fld>
                    <a:endParaRPr lang="en-US"/>
                  </a:p>
                </c:rich>
              </c:tx>
              <c:spPr>
                <a:noFill/>
                <a:ln>
                  <a:noFill/>
                </a:ln>
                <a:effectLst/>
              </c:spPr>
              <c:txPr>
                <a:bodyPr rot="0" spcFirstLastPara="1" vertOverflow="ellipsis" vert="horz" wrap="square" lIns="38100" tIns="19050" rIns="38100" bIns="19050" anchor="ctr" anchorCtr="1">
                  <a:noAutofit/>
                </a:bodyPr>
                <a:lstStyle/>
                <a:p>
                  <a:pPr>
                    <a:defRPr sz="1050" b="0" i="0" u="none" strike="noStrike" kern="1200" baseline="0">
                      <a:solidFill>
                        <a:schemeClr val="accent3"/>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layout>
                    <c:manualLayout>
                      <c:w val="0.67330983483623463"/>
                      <c:h val="0.17455399824002407"/>
                    </c:manualLayout>
                  </c15:layout>
                  <c15:dlblFieldTable/>
                  <c15:showDataLabelsRange val="1"/>
                </c:ext>
                <c:ext xmlns:c16="http://schemas.microsoft.com/office/drawing/2014/chart" uri="{C3380CC4-5D6E-409C-BE32-E72D297353CC}">
                  <c16:uniqueId val="{00000008-5CF9-4201-853C-D59955EF73CB}"/>
                </c:ext>
              </c:extLst>
            </c:dLbl>
            <c:dLbl>
              <c:idx val="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5CF9-4201-853C-D59955EF73CB}"/>
                </c:ext>
              </c:extLst>
            </c:dLbl>
            <c:dLbl>
              <c:idx val="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5CF9-4201-853C-D59955EF73CB}"/>
                </c:ext>
              </c:extLst>
            </c:dLbl>
            <c:dLbl>
              <c:idx val="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CF9-4201-853C-D59955EF73CB}"/>
                </c:ext>
              </c:extLst>
            </c:dLbl>
            <c:dLbl>
              <c:idx val="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5CF9-4201-853C-D59955EF73CB}"/>
                </c:ext>
              </c:extLst>
            </c:dLbl>
            <c:dLbl>
              <c:idx val="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5CF9-4201-853C-D59955EF73CB}"/>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3"/>
                    </a:solidFill>
                    <a:latin typeface="+mn-lt"/>
                    <a:ea typeface="+mn-ea"/>
                    <a:cs typeface="+mn-cs"/>
                  </a:defRPr>
                </a:pPr>
                <a:endParaRPr lang="en-US"/>
              </a:p>
            </c:txPr>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cat>
            <c:strRef>
              <c:f>Sheet1!$A$2:$A$6</c:f>
              <c:strCache>
                <c:ptCount val="5"/>
                <c:pt idx="0">
                  <c:v>Russia    </c:v>
                </c:pt>
                <c:pt idx="1">
                  <c:v>Georgia    </c:v>
                </c:pt>
                <c:pt idx="2">
                  <c:v>Armenia   </c:v>
                </c:pt>
                <c:pt idx="3">
                  <c:v>Bulgaria   </c:v>
                </c:pt>
                <c:pt idx="4">
                  <c:v>Azerbaijan    </c:v>
                </c:pt>
              </c:strCache>
            </c:strRef>
          </c:cat>
          <c:val>
            <c:numRef>
              <c:f>Sheet1!$C$2:$C$6</c:f>
              <c:numCache>
                <c:formatCode>General</c:formatCode>
                <c:ptCount val="5"/>
                <c:pt idx="0">
                  <c:v>19.600000000000001</c:v>
                </c:pt>
                <c:pt idx="1">
                  <c:v>19.600000000000001</c:v>
                </c:pt>
                <c:pt idx="2">
                  <c:v>19.600000000000001</c:v>
                </c:pt>
                <c:pt idx="3">
                  <c:v>19.600000000000001</c:v>
                </c:pt>
                <c:pt idx="4">
                  <c:v>19.600000000000001</c:v>
                </c:pt>
              </c:numCache>
            </c:numRef>
          </c:val>
          <c:smooth val="0"/>
          <c:extLst>
            <c:ext xmlns:c15="http://schemas.microsoft.com/office/drawing/2012/chart" uri="{02D57815-91ED-43cb-92C2-25804820EDAC}">
              <c15:datalabelsRange>
                <c15:f>Sheet1!$C$1</c15:f>
                <c15:dlblRangeCache>
                  <c:ptCount val="1"/>
                  <c:pt idx="0">
                    <c:v>Regional Average (Europe &amp; Central Asia)</c:v>
                  </c:pt>
                </c15:dlblRangeCache>
              </c15:datalabelsRange>
            </c:ext>
            <c:ext xmlns:c16="http://schemas.microsoft.com/office/drawing/2014/chart" uri="{C3380CC4-5D6E-409C-BE32-E72D297353CC}">
              <c16:uniqueId val="{0000000D-5CF9-4201-853C-D59955EF73CB}"/>
            </c:ext>
          </c:extLst>
        </c:ser>
        <c:dLbls>
          <c:showLegendKey val="0"/>
          <c:showVal val="0"/>
          <c:showCatName val="0"/>
          <c:showSerName val="0"/>
          <c:showPercent val="0"/>
          <c:showBubbleSize val="0"/>
        </c:dLbls>
        <c:marker val="1"/>
        <c:smooth val="0"/>
        <c:axId val="371795208"/>
        <c:axId val="371795600"/>
      </c:lineChart>
      <c:catAx>
        <c:axId val="371795208"/>
        <c:scaling>
          <c:orientation val="minMax"/>
        </c:scaling>
        <c:delete val="0"/>
        <c:axPos val="b"/>
        <c:numFmt formatCode="General" sourceLinked="1"/>
        <c:majorTickMark val="none"/>
        <c:minorTickMark val="none"/>
        <c:tickLblPos val="nextTo"/>
        <c:spPr>
          <a:noFill/>
          <a:ln w="9525" cap="flat" cmpd="sng" algn="ctr">
            <a:solidFill>
              <a:schemeClr val="bg1">
                <a:lumMod val="7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371795600"/>
        <c:crosses val="autoZero"/>
        <c:auto val="1"/>
        <c:lblAlgn val="ctr"/>
        <c:lblOffset val="100"/>
        <c:noMultiLvlLbl val="0"/>
      </c:catAx>
      <c:valAx>
        <c:axId val="371795600"/>
        <c:scaling>
          <c:orientation val="minMax"/>
          <c:max val="30"/>
        </c:scaling>
        <c:delete val="0"/>
        <c:axPos val="l"/>
        <c:majorGridlines>
          <c:spPr>
            <a:ln w="9525" cap="flat" cmpd="sng" algn="ctr">
              <a:solidFill>
                <a:schemeClr val="bg1">
                  <a:lumMod val="75000"/>
                </a:schemeClr>
              </a:solidFill>
              <a:prstDash val="sysDot"/>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371795208"/>
        <c:crosses val="autoZero"/>
        <c:crossBetween val="between"/>
        <c:majorUnit val="10"/>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solidFill>
                <a:latin typeface="+mn-lt"/>
                <a:ea typeface="+mn-ea"/>
                <a:cs typeface="+mn-cs"/>
              </a:defRPr>
            </a:pPr>
            <a:r>
              <a:rPr lang="en-US" sz="1600" dirty="0"/>
              <a:t>Cost, % of property value</a:t>
            </a:r>
          </a:p>
        </c:rich>
      </c:tx>
      <c:overlay val="0"/>
      <c:spPr>
        <a:noFill/>
        <a:ln>
          <a:noFill/>
        </a:ln>
        <a:effectLst/>
      </c:spPr>
    </c:title>
    <c:autoTitleDeleted val="0"/>
    <c:plotArea>
      <c:layout/>
      <c:barChart>
        <c:barDir val="col"/>
        <c:grouping val="clustered"/>
        <c:varyColors val="0"/>
        <c:ser>
          <c:idx val="0"/>
          <c:order val="0"/>
          <c:tx>
            <c:strRef>
              <c:f>Sheet1!$B$1</c:f>
              <c:strCache>
                <c:ptCount val="1"/>
                <c:pt idx="0">
                  <c:v>Cost</c:v>
                </c:pt>
              </c:strCache>
            </c:strRef>
          </c:tx>
          <c:spPr>
            <a:solidFill>
              <a:schemeClr val="accent1"/>
            </a:solidFill>
            <a:ln>
              <a:noFill/>
            </a:ln>
            <a:effectLst/>
          </c:spPr>
          <c:invertIfNegative val="0"/>
          <c:dPt>
            <c:idx val="0"/>
            <c:invertIfNegative val="0"/>
            <c:bubble3D val="0"/>
            <c:spPr>
              <a:solidFill>
                <a:schemeClr val="accent2"/>
              </a:solidFill>
              <a:ln>
                <a:noFill/>
              </a:ln>
              <a:effectLst/>
            </c:spPr>
            <c:extLst>
              <c:ext xmlns:c16="http://schemas.microsoft.com/office/drawing/2014/chart" uri="{C3380CC4-5D6E-409C-BE32-E72D297353CC}">
                <c16:uniqueId val="{00000006-EFC6-4C44-AA82-3F722957822F}"/>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0-B621-4EB6-AB0D-AFB3132E715C}"/>
              </c:ext>
            </c:extLst>
          </c:dPt>
          <c:dPt>
            <c:idx val="2"/>
            <c:invertIfNegative val="0"/>
            <c:bubble3D val="0"/>
            <c:extLst>
              <c:ext xmlns:c16="http://schemas.microsoft.com/office/drawing/2014/chart" uri="{C3380CC4-5D6E-409C-BE32-E72D297353CC}">
                <c16:uniqueId val="{00000001-B621-4EB6-AB0D-AFB3132E715C}"/>
              </c:ext>
            </c:extLst>
          </c:dPt>
          <c:dPt>
            <c:idx val="3"/>
            <c:invertIfNegative val="0"/>
            <c:bubble3D val="0"/>
            <c:extLst>
              <c:ext xmlns:c16="http://schemas.microsoft.com/office/drawing/2014/chart" uri="{C3380CC4-5D6E-409C-BE32-E72D297353CC}">
                <c16:uniqueId val="{00000002-B621-4EB6-AB0D-AFB3132E715C}"/>
              </c:ext>
            </c:extLst>
          </c:dPt>
          <c:dPt>
            <c:idx val="4"/>
            <c:invertIfNegative val="0"/>
            <c:bubble3D val="0"/>
            <c:extLst>
              <c:ext xmlns:c16="http://schemas.microsoft.com/office/drawing/2014/chart" uri="{C3380CC4-5D6E-409C-BE32-E72D297353CC}">
                <c16:uniqueId val="{00000004-B136-4FAB-97F7-86BD8B55158E}"/>
              </c:ext>
            </c:extLst>
          </c:dPt>
          <c:cat>
            <c:strRef>
              <c:f>Sheet1!$A$2:$A$6</c:f>
              <c:strCache>
                <c:ptCount val="5"/>
                <c:pt idx="0">
                  <c:v>Georgia    </c:v>
                </c:pt>
                <c:pt idx="1">
                  <c:v>Azerbaijan    </c:v>
                </c:pt>
                <c:pt idx="2">
                  <c:v>Russia    </c:v>
                </c:pt>
                <c:pt idx="3">
                  <c:v>Armenia   </c:v>
                </c:pt>
                <c:pt idx="4">
                  <c:v>Bulgaria   </c:v>
                </c:pt>
              </c:strCache>
            </c:strRef>
          </c:cat>
          <c:val>
            <c:numRef>
              <c:f>Sheet1!$B$2:$B$6</c:f>
              <c:numCache>
                <c:formatCode>General</c:formatCode>
                <c:ptCount val="5"/>
                <c:pt idx="0">
                  <c:v>0</c:v>
                </c:pt>
                <c:pt idx="1">
                  <c:v>0.1</c:v>
                </c:pt>
                <c:pt idx="2">
                  <c:v>0.1</c:v>
                </c:pt>
                <c:pt idx="3">
                  <c:v>0.1</c:v>
                </c:pt>
                <c:pt idx="4">
                  <c:v>2.9</c:v>
                </c:pt>
              </c:numCache>
            </c:numRef>
          </c:val>
          <c:extLst>
            <c:ext xmlns:c16="http://schemas.microsoft.com/office/drawing/2014/chart" uri="{C3380CC4-5D6E-409C-BE32-E72D297353CC}">
              <c16:uniqueId val="{00000003-B621-4EB6-AB0D-AFB3132E715C}"/>
            </c:ext>
          </c:extLst>
        </c:ser>
        <c:dLbls>
          <c:showLegendKey val="0"/>
          <c:showVal val="0"/>
          <c:showCatName val="0"/>
          <c:showSerName val="0"/>
          <c:showPercent val="0"/>
          <c:showBubbleSize val="0"/>
        </c:dLbls>
        <c:gapWidth val="219"/>
        <c:axId val="371796384"/>
        <c:axId val="371796776"/>
      </c:barChart>
      <c:lineChart>
        <c:grouping val="standard"/>
        <c:varyColors val="0"/>
        <c:ser>
          <c:idx val="1"/>
          <c:order val="1"/>
          <c:tx>
            <c:strRef>
              <c:f>Sheet1!$C$1</c:f>
              <c:strCache>
                <c:ptCount val="1"/>
                <c:pt idx="0">
                  <c:v>Regional Average (Europe &amp; Central Asia)</c:v>
                </c:pt>
              </c:strCache>
            </c:strRef>
          </c:tx>
          <c:spPr>
            <a:ln w="19050" cap="rnd">
              <a:solidFill>
                <a:schemeClr val="accent3"/>
              </a:solidFill>
              <a:prstDash val="sysDot"/>
              <a:round/>
            </a:ln>
            <a:effectLst/>
          </c:spPr>
          <c:marker>
            <c:symbol val="none"/>
          </c:marker>
          <c:dPt>
            <c:idx val="3"/>
            <c:bubble3D val="0"/>
            <c:extLst>
              <c:ext xmlns:c16="http://schemas.microsoft.com/office/drawing/2014/chart" uri="{C3380CC4-5D6E-409C-BE32-E72D297353CC}">
                <c16:uniqueId val="{00000004-B621-4EB6-AB0D-AFB3132E715C}"/>
              </c:ext>
            </c:extLst>
          </c:dPt>
          <c:dLbls>
            <c:dLbl>
              <c:idx val="0"/>
              <c:layout>
                <c:manualLayout>
                  <c:x val="-3.3341964502996875E-2"/>
                  <c:y val="-0.16610806260829564"/>
                </c:manualLayout>
              </c:layout>
              <c:tx>
                <c:rich>
                  <a:bodyPr rot="0" spcFirstLastPara="1" vertOverflow="ellipsis" vert="horz" wrap="square" lIns="38100" tIns="19050" rIns="38100" bIns="19050" anchor="ctr" anchorCtr="0">
                    <a:noAutofit/>
                  </a:bodyPr>
                  <a:lstStyle/>
                  <a:p>
                    <a:pPr algn="ctr">
                      <a:defRPr sz="1050" b="0" i="0" u="none" strike="noStrike" kern="1200" baseline="0">
                        <a:solidFill>
                          <a:schemeClr val="accent3"/>
                        </a:solidFill>
                        <a:latin typeface="+mn-lt"/>
                        <a:ea typeface="+mn-ea"/>
                        <a:cs typeface="+mn-cs"/>
                      </a:defRPr>
                    </a:pPr>
                    <a:fld id="{014E2236-8146-4265-9403-3D0D1E1E6B07}" type="CELLRANGE">
                      <a:rPr lang="en-US" sz="1050">
                        <a:solidFill>
                          <a:schemeClr val="accent3"/>
                        </a:solidFill>
                      </a:rPr>
                      <a:pPr algn="ctr">
                        <a:defRPr sz="1050" b="0" i="0" u="none" strike="noStrike" kern="1200" baseline="0">
                          <a:solidFill>
                            <a:schemeClr val="accent3"/>
                          </a:solidFill>
                          <a:latin typeface="+mn-lt"/>
                          <a:ea typeface="+mn-ea"/>
                          <a:cs typeface="+mn-cs"/>
                        </a:defRPr>
                      </a:pPr>
                      <a:t>[CELLRANGE]</a:t>
                    </a:fld>
                    <a:endParaRPr lang="en-US"/>
                  </a:p>
                </c:rich>
              </c:tx>
              <c:spPr>
                <a:solidFill>
                  <a:schemeClr val="bg1">
                    <a:alpha val="50000"/>
                  </a:schemeClr>
                </a:solidFill>
                <a:ln>
                  <a:noFill/>
                </a:ln>
                <a:effectLst/>
              </c:spPr>
              <c:dLblPos val="r"/>
              <c:showLegendKey val="0"/>
              <c:showVal val="0"/>
              <c:showCatName val="0"/>
              <c:showSerName val="0"/>
              <c:showPercent val="0"/>
              <c:showBubbleSize val="0"/>
              <c:extLst>
                <c:ext xmlns:c15="http://schemas.microsoft.com/office/drawing/2012/chart" uri="{CE6537A1-D6FC-4f65-9D91-7224C49458BB}">
                  <c15:layout>
                    <c:manualLayout>
                      <c:w val="0.71718434408106724"/>
                      <c:h val="0.13015441735738856"/>
                    </c:manualLayout>
                  </c15:layout>
                  <c15:dlblFieldTable/>
                  <c15:showDataLabelsRange val="1"/>
                </c:ext>
                <c:ext xmlns:c16="http://schemas.microsoft.com/office/drawing/2014/chart" uri="{C3380CC4-5D6E-409C-BE32-E72D297353CC}">
                  <c16:uniqueId val="{00000005-B621-4EB6-AB0D-AFB3132E715C}"/>
                </c:ext>
              </c:extLst>
            </c:dLbl>
            <c:dLbl>
              <c:idx val="1"/>
              <c:delete val="1"/>
              <c:extLst>
                <c:ext xmlns:c15="http://schemas.microsoft.com/office/drawing/2012/chart" uri="{CE6537A1-D6FC-4f65-9D91-7224C49458BB}"/>
                <c:ext xmlns:c16="http://schemas.microsoft.com/office/drawing/2014/chart" uri="{C3380CC4-5D6E-409C-BE32-E72D297353CC}">
                  <c16:uniqueId val="{00000006-B621-4EB6-AB0D-AFB3132E715C}"/>
                </c:ext>
              </c:extLst>
            </c:dLbl>
            <c:dLbl>
              <c:idx val="2"/>
              <c:delete val="1"/>
              <c:extLst>
                <c:ext xmlns:c15="http://schemas.microsoft.com/office/drawing/2012/chart" uri="{CE6537A1-D6FC-4f65-9D91-7224C49458BB}"/>
                <c:ext xmlns:c16="http://schemas.microsoft.com/office/drawing/2014/chart" uri="{C3380CC4-5D6E-409C-BE32-E72D297353CC}">
                  <c16:uniqueId val="{00000007-B621-4EB6-AB0D-AFB3132E715C}"/>
                </c:ext>
              </c:extLst>
            </c:dLbl>
            <c:dLbl>
              <c:idx val="3"/>
              <c:delete val="1"/>
              <c:extLst>
                <c:ext xmlns:c15="http://schemas.microsoft.com/office/drawing/2012/chart" uri="{CE6537A1-D6FC-4f65-9D91-7224C49458BB}"/>
                <c:ext xmlns:c16="http://schemas.microsoft.com/office/drawing/2014/chart" uri="{C3380CC4-5D6E-409C-BE32-E72D297353CC}">
                  <c16:uniqueId val="{00000004-B621-4EB6-AB0D-AFB3132E715C}"/>
                </c:ext>
              </c:extLst>
            </c:dLbl>
            <c:dLbl>
              <c:idx val="4"/>
              <c:delete val="1"/>
              <c:extLst>
                <c:ext xmlns:c15="http://schemas.microsoft.com/office/drawing/2012/chart" uri="{CE6537A1-D6FC-4f65-9D91-7224C49458BB}"/>
                <c:ext xmlns:c16="http://schemas.microsoft.com/office/drawing/2014/chart" uri="{C3380CC4-5D6E-409C-BE32-E72D297353CC}">
                  <c16:uniqueId val="{00000008-B621-4EB6-AB0D-AFB3132E715C}"/>
                </c:ext>
              </c:extLst>
            </c:dLbl>
            <c:dLbl>
              <c:idx val="5"/>
              <c:tx>
                <c:rich>
                  <a:bodyPr rot="0" spcFirstLastPara="1" vertOverflow="ellipsis" vert="horz" wrap="square" lIns="38100" tIns="19050" rIns="38100" bIns="19050" anchor="ctr" anchorCtr="0">
                    <a:noAutofit/>
                  </a:bodyPr>
                  <a:lstStyle/>
                  <a:p>
                    <a:pPr algn="ctr">
                      <a:defRPr sz="1050" b="0" i="0" u="none" strike="noStrike" kern="1200" baseline="0">
                        <a:solidFill>
                          <a:schemeClr val="accent4"/>
                        </a:solidFill>
                        <a:latin typeface="+mn-lt"/>
                        <a:ea typeface="+mn-ea"/>
                        <a:cs typeface="+mn-cs"/>
                      </a:defRPr>
                    </a:pPr>
                    <a:endParaRPr lang="en-US" sz="1050"/>
                  </a:p>
                </c:rich>
              </c:tx>
              <c:spPr>
                <a:solidFill>
                  <a:schemeClr val="bg1">
                    <a:alpha val="50000"/>
                  </a:schemeClr>
                </a:solidFill>
                <a:ln>
                  <a:noFill/>
                </a:ln>
                <a:effectLst/>
              </c:spPr>
              <c:dLblPos val="t"/>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9-B621-4EB6-AB0D-AFB3132E715C}"/>
                </c:ext>
              </c:extLst>
            </c:dLbl>
            <c:spPr>
              <a:solidFill>
                <a:schemeClr val="bg1">
                  <a:alpha val="50000"/>
                </a:schemeClr>
              </a:solidFill>
              <a:ln>
                <a:noFill/>
              </a:ln>
              <a:effectLst/>
            </c:spPr>
            <c:txPr>
              <a:bodyPr rot="0" spcFirstLastPara="1" vertOverflow="ellipsis" vert="horz" wrap="square" lIns="38100" tIns="19050" rIns="38100" bIns="19050" anchor="ctr" anchorCtr="0">
                <a:spAutoFit/>
              </a:bodyPr>
              <a:lstStyle/>
              <a:p>
                <a:pPr algn="ctr">
                  <a:defRPr sz="1050" b="0" i="0" u="none" strike="noStrike" kern="1200" baseline="0">
                    <a:solidFill>
                      <a:schemeClr val="accent4"/>
                    </a:solidFill>
                    <a:latin typeface="+mn-lt"/>
                    <a:ea typeface="+mn-ea"/>
                    <a:cs typeface="+mn-cs"/>
                  </a:defRPr>
                </a:pPr>
                <a:endParaRPr lang="en-US"/>
              </a:p>
            </c:txPr>
            <c:dLblPos val="t"/>
            <c:showLegendKey val="0"/>
            <c:showVal val="0"/>
            <c:showCatName val="0"/>
            <c:showSerName val="0"/>
            <c:showPercent val="0"/>
            <c:showBubbleSize val="0"/>
            <c:showLeaderLines val="0"/>
            <c:extLst>
              <c:ext xmlns:c15="http://schemas.microsoft.com/office/drawing/2012/chart" uri="{CE6537A1-D6FC-4f65-9D91-7224C49458BB}">
                <c15:showDataLabelsRange val="1"/>
                <c15:showLeaderLines val="0"/>
              </c:ext>
            </c:extLst>
          </c:dLbls>
          <c:cat>
            <c:strRef>
              <c:f>Sheet1!$A$2:$A$6</c:f>
              <c:strCache>
                <c:ptCount val="5"/>
                <c:pt idx="0">
                  <c:v>Georgia    </c:v>
                </c:pt>
                <c:pt idx="1">
                  <c:v>Azerbaijan    </c:v>
                </c:pt>
                <c:pt idx="2">
                  <c:v>Russia    </c:v>
                </c:pt>
                <c:pt idx="3">
                  <c:v>Armenia   </c:v>
                </c:pt>
                <c:pt idx="4">
                  <c:v>Bulgaria   </c:v>
                </c:pt>
              </c:strCache>
            </c:strRef>
          </c:cat>
          <c:val>
            <c:numRef>
              <c:f>Sheet1!$C$2:$C$6</c:f>
              <c:numCache>
                <c:formatCode>General</c:formatCode>
                <c:ptCount val="5"/>
                <c:pt idx="0">
                  <c:v>2.6</c:v>
                </c:pt>
                <c:pt idx="1">
                  <c:v>2.6</c:v>
                </c:pt>
                <c:pt idx="2">
                  <c:v>2.6</c:v>
                </c:pt>
                <c:pt idx="3">
                  <c:v>2.6</c:v>
                </c:pt>
                <c:pt idx="4">
                  <c:v>2.6</c:v>
                </c:pt>
              </c:numCache>
            </c:numRef>
          </c:val>
          <c:smooth val="0"/>
          <c:extLst>
            <c:ext xmlns:c15="http://schemas.microsoft.com/office/drawing/2012/chart" uri="{02D57815-91ED-43cb-92C2-25804820EDAC}">
              <c15:datalabelsRange>
                <c15:f>Sheet1!$C$1</c15:f>
                <c15:dlblRangeCache>
                  <c:ptCount val="1"/>
                  <c:pt idx="0">
                    <c:v>Regional Average (Europe &amp; Central Asia)</c:v>
                  </c:pt>
                </c15:dlblRangeCache>
              </c15:datalabelsRange>
            </c:ext>
            <c:ext xmlns:c16="http://schemas.microsoft.com/office/drawing/2014/chart" uri="{C3380CC4-5D6E-409C-BE32-E72D297353CC}">
              <c16:uniqueId val="{0000000A-B621-4EB6-AB0D-AFB3132E715C}"/>
            </c:ext>
          </c:extLst>
        </c:ser>
        <c:dLbls>
          <c:showLegendKey val="0"/>
          <c:showVal val="0"/>
          <c:showCatName val="0"/>
          <c:showSerName val="0"/>
          <c:showPercent val="0"/>
          <c:showBubbleSize val="0"/>
        </c:dLbls>
        <c:marker val="1"/>
        <c:smooth val="0"/>
        <c:axId val="371796384"/>
        <c:axId val="371796776"/>
      </c:lineChart>
      <c:catAx>
        <c:axId val="371796384"/>
        <c:scaling>
          <c:orientation val="minMax"/>
        </c:scaling>
        <c:delete val="0"/>
        <c:axPos val="b"/>
        <c:numFmt formatCode="General" sourceLinked="1"/>
        <c:majorTickMark val="none"/>
        <c:minorTickMark val="none"/>
        <c:tickLblPos val="nextTo"/>
        <c:spPr>
          <a:noFill/>
          <a:ln w="9525" cap="flat" cmpd="sng" algn="ctr">
            <a:solidFill>
              <a:schemeClr val="bg1">
                <a:lumMod val="7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371796776"/>
        <c:crosses val="autoZero"/>
        <c:auto val="1"/>
        <c:lblAlgn val="ctr"/>
        <c:lblOffset val="100"/>
        <c:noMultiLvlLbl val="0"/>
      </c:catAx>
      <c:valAx>
        <c:axId val="371796776"/>
        <c:scaling>
          <c:orientation val="minMax"/>
          <c:max val="4"/>
          <c:min val="0"/>
        </c:scaling>
        <c:delete val="0"/>
        <c:axPos val="l"/>
        <c:majorGridlines>
          <c:spPr>
            <a:ln w="9525" cap="flat" cmpd="sng" algn="ctr">
              <a:solidFill>
                <a:schemeClr val="bg1">
                  <a:lumMod val="75000"/>
                </a:schemeClr>
              </a:solidFill>
              <a:prstDash val="sysDot"/>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371796384"/>
        <c:crosses val="autoZero"/>
        <c:crossBetween val="between"/>
        <c:majorUnit val="1"/>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solidFill>
                <a:latin typeface="+mn-lt"/>
                <a:ea typeface="+mn-ea"/>
                <a:cs typeface="+mn-cs"/>
              </a:defRPr>
            </a:pPr>
            <a:r>
              <a:rPr lang="en-US" sz="1600" dirty="0"/>
              <a:t>Procedures, number</a:t>
            </a:r>
          </a:p>
        </c:rich>
      </c:tx>
      <c:overlay val="0"/>
      <c:spPr>
        <a:noFill/>
        <a:ln>
          <a:noFill/>
        </a:ln>
        <a:effectLst/>
      </c:spPr>
    </c:title>
    <c:autoTitleDeleted val="0"/>
    <c:plotArea>
      <c:layout/>
      <c:barChart>
        <c:barDir val="col"/>
        <c:grouping val="clustered"/>
        <c:varyColors val="0"/>
        <c:ser>
          <c:idx val="0"/>
          <c:order val="0"/>
          <c:tx>
            <c:strRef>
              <c:f>Sheet1!$B$1</c:f>
              <c:strCache>
                <c:ptCount val="1"/>
                <c:pt idx="0">
                  <c:v>Procedure (number)</c:v>
                </c:pt>
              </c:strCache>
            </c:strRef>
          </c:tx>
          <c:spPr>
            <a:solidFill>
              <a:schemeClr val="accent1"/>
            </a:solidFill>
            <a:ln>
              <a:noFill/>
            </a:ln>
            <a:effectLst/>
          </c:spPr>
          <c:invertIfNegative val="0"/>
          <c:dPt>
            <c:idx val="0"/>
            <c:invertIfNegative val="0"/>
            <c:bubble3D val="0"/>
            <c:extLst>
              <c:ext xmlns:c16="http://schemas.microsoft.com/office/drawing/2014/chart" uri="{C3380CC4-5D6E-409C-BE32-E72D297353CC}">
                <c16:uniqueId val="{0000000F-2413-4C86-80B2-D75C1C625545}"/>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0-2413-4C86-80B2-D75C1C625545}"/>
              </c:ext>
            </c:extLst>
          </c:dPt>
          <c:dPt>
            <c:idx val="2"/>
            <c:invertIfNegative val="0"/>
            <c:bubble3D val="0"/>
            <c:extLst>
              <c:ext xmlns:c16="http://schemas.microsoft.com/office/drawing/2014/chart" uri="{C3380CC4-5D6E-409C-BE32-E72D297353CC}">
                <c16:uniqueId val="{00000002-2413-4C86-80B2-D75C1C625545}"/>
              </c:ext>
            </c:extLst>
          </c:dPt>
          <c:dPt>
            <c:idx val="3"/>
            <c:invertIfNegative val="0"/>
            <c:bubble3D val="0"/>
            <c:extLst>
              <c:ext xmlns:c16="http://schemas.microsoft.com/office/drawing/2014/chart" uri="{C3380CC4-5D6E-409C-BE32-E72D297353CC}">
                <c16:uniqueId val="{00000004-2413-4C86-80B2-D75C1C625545}"/>
              </c:ext>
            </c:extLst>
          </c:dPt>
          <c:dPt>
            <c:idx val="4"/>
            <c:invertIfNegative val="0"/>
            <c:bubble3D val="0"/>
            <c:extLst>
              <c:ext xmlns:c16="http://schemas.microsoft.com/office/drawing/2014/chart" uri="{C3380CC4-5D6E-409C-BE32-E72D297353CC}">
                <c16:uniqueId val="{00000005-2413-4C86-80B2-D75C1C625545}"/>
              </c:ext>
            </c:extLst>
          </c:dPt>
          <c:dPt>
            <c:idx val="5"/>
            <c:invertIfNegative val="0"/>
            <c:bubble3D val="0"/>
            <c:extLst>
              <c:ext xmlns:c16="http://schemas.microsoft.com/office/drawing/2014/chart" uri="{C3380CC4-5D6E-409C-BE32-E72D297353CC}">
                <c16:uniqueId val="{00000006-2413-4C86-80B2-D75C1C625545}"/>
              </c:ext>
            </c:extLst>
          </c:dPt>
          <c:cat>
            <c:strRef>
              <c:f>Sheet1!$A$2:$A$6</c:f>
              <c:strCache>
                <c:ptCount val="5"/>
                <c:pt idx="0">
                  <c:v>Georgia</c:v>
                </c:pt>
                <c:pt idx="1">
                  <c:v>Azerbaijan</c:v>
                </c:pt>
                <c:pt idx="2">
                  <c:v>Armenia</c:v>
                </c:pt>
                <c:pt idx="3">
                  <c:v>Russian Federation</c:v>
                </c:pt>
                <c:pt idx="4">
                  <c:v>Bulgaria</c:v>
                </c:pt>
              </c:strCache>
            </c:strRef>
          </c:cat>
          <c:val>
            <c:numRef>
              <c:f>Sheet1!$B$2:$B$6</c:f>
              <c:numCache>
                <c:formatCode>General</c:formatCode>
                <c:ptCount val="5"/>
                <c:pt idx="0">
                  <c:v>1</c:v>
                </c:pt>
                <c:pt idx="1">
                  <c:v>3</c:v>
                </c:pt>
                <c:pt idx="2">
                  <c:v>3</c:v>
                </c:pt>
                <c:pt idx="3">
                  <c:v>4</c:v>
                </c:pt>
                <c:pt idx="4">
                  <c:v>8</c:v>
                </c:pt>
              </c:numCache>
            </c:numRef>
          </c:val>
          <c:extLst>
            <c:ext xmlns:c16="http://schemas.microsoft.com/office/drawing/2014/chart" uri="{C3380CC4-5D6E-409C-BE32-E72D297353CC}">
              <c16:uniqueId val="{00000007-2413-4C86-80B2-D75C1C625545}"/>
            </c:ext>
          </c:extLst>
        </c:ser>
        <c:dLbls>
          <c:showLegendKey val="0"/>
          <c:showVal val="0"/>
          <c:showCatName val="0"/>
          <c:showSerName val="0"/>
          <c:showPercent val="0"/>
          <c:showBubbleSize val="0"/>
        </c:dLbls>
        <c:gapWidth val="219"/>
        <c:axId val="371792856"/>
        <c:axId val="371793248"/>
      </c:barChart>
      <c:lineChart>
        <c:grouping val="standard"/>
        <c:varyColors val="0"/>
        <c:ser>
          <c:idx val="1"/>
          <c:order val="1"/>
          <c:tx>
            <c:strRef>
              <c:f>Sheet1!$C$1</c:f>
              <c:strCache>
                <c:ptCount val="1"/>
                <c:pt idx="0">
                  <c:v>Regional Average (Europe &amp; Central Asia)</c:v>
                </c:pt>
              </c:strCache>
            </c:strRef>
          </c:tx>
          <c:spPr>
            <a:ln w="19050" cap="rnd">
              <a:solidFill>
                <a:schemeClr val="accent3"/>
              </a:solidFill>
              <a:prstDash val="sysDot"/>
              <a:round/>
            </a:ln>
            <a:effectLst/>
          </c:spPr>
          <c:marker>
            <c:symbol val="none"/>
          </c:marker>
          <c:dPt>
            <c:idx val="3"/>
            <c:bubble3D val="0"/>
            <c:extLst>
              <c:ext xmlns:c16="http://schemas.microsoft.com/office/drawing/2014/chart" uri="{C3380CC4-5D6E-409C-BE32-E72D297353CC}">
                <c16:uniqueId val="{00000008-2413-4C86-80B2-D75C1C625545}"/>
              </c:ext>
            </c:extLst>
          </c:dPt>
          <c:dLbls>
            <c:dLbl>
              <c:idx val="0"/>
              <c:layout>
                <c:manualLayout>
                  <c:x val="6.594925674771393E-2"/>
                  <c:y val="-7.135822389778794E-2"/>
                </c:manualLayout>
              </c:layout>
              <c:tx>
                <c:rich>
                  <a:bodyPr rot="0" spcFirstLastPara="1" vertOverflow="ellipsis" vert="horz" wrap="square" lIns="38100" tIns="19050" rIns="91440" bIns="19050" anchor="ctr" anchorCtr="1">
                    <a:noAutofit/>
                  </a:bodyPr>
                  <a:lstStyle/>
                  <a:p>
                    <a:pPr>
                      <a:defRPr sz="1050" b="0" i="0" u="none" strike="noStrike" kern="1200" baseline="0">
                        <a:solidFill>
                          <a:schemeClr val="accent3"/>
                        </a:solidFill>
                        <a:latin typeface="+mn-lt"/>
                        <a:ea typeface="+mn-ea"/>
                        <a:cs typeface="+mn-cs"/>
                      </a:defRPr>
                    </a:pPr>
                    <a:fld id="{292A3B50-D102-4504-B36C-4DBEF46627B1}" type="CELLRANGE">
                      <a:rPr lang="en-US"/>
                      <a:pPr>
                        <a:defRPr sz="1050" b="0" i="0" u="none" strike="noStrike" kern="1200" baseline="0">
                          <a:solidFill>
                            <a:schemeClr val="accent3"/>
                          </a:solidFill>
                          <a:latin typeface="+mn-lt"/>
                          <a:ea typeface="+mn-ea"/>
                          <a:cs typeface="+mn-cs"/>
                        </a:defRPr>
                      </a:pPr>
                      <a:t>[CELLRANGE]</a:t>
                    </a:fld>
                    <a:endParaRPr lang="en-US"/>
                  </a:p>
                </c:rich>
              </c:tx>
              <c:spPr>
                <a:noFill/>
                <a:ln>
                  <a:noFill/>
                </a:ln>
                <a:effectLst/>
              </c:sp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manualLayout>
                      <c:w val="0.76431383499390904"/>
                      <c:h val="0.11802234445983846"/>
                    </c:manualLayout>
                  </c15:layout>
                  <c15:dlblFieldTable/>
                  <c15:showDataLabelsRange val="1"/>
                </c:ext>
                <c:ext xmlns:c16="http://schemas.microsoft.com/office/drawing/2014/chart" uri="{C3380CC4-5D6E-409C-BE32-E72D297353CC}">
                  <c16:uniqueId val="{00000009-2413-4C86-80B2-D75C1C625545}"/>
                </c:ext>
              </c:extLst>
            </c:dLbl>
            <c:dLbl>
              <c:idx val="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2413-4C86-80B2-D75C1C625545}"/>
                </c:ext>
              </c:extLst>
            </c:dLbl>
            <c:dLbl>
              <c:idx val="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2413-4C86-80B2-D75C1C625545}"/>
                </c:ext>
              </c:extLst>
            </c:dLbl>
            <c:dLbl>
              <c:idx val="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2413-4C86-80B2-D75C1C625545}"/>
                </c:ext>
              </c:extLst>
            </c:dLbl>
            <c:dLbl>
              <c:idx val="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2413-4C86-80B2-D75C1C625545}"/>
                </c:ext>
              </c:extLst>
            </c:dLbl>
            <c:dLbl>
              <c:idx val="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2413-4C86-80B2-D75C1C625545}"/>
                </c:ext>
              </c:extLst>
            </c:dLbl>
            <c:spPr>
              <a:noFill/>
              <a:ln>
                <a:noFill/>
              </a:ln>
              <a:effectLst/>
            </c:spPr>
            <c:txPr>
              <a:bodyPr rot="0" spcFirstLastPara="1" vertOverflow="ellipsis" vert="horz" wrap="square" lIns="38100" tIns="19050" rIns="91440" bIns="19050" anchor="ctr" anchorCtr="1">
                <a:spAutoFit/>
              </a:bodyPr>
              <a:lstStyle/>
              <a:p>
                <a:pPr>
                  <a:defRPr sz="1197" b="0" i="0" u="none" strike="noStrike" kern="1200" baseline="0">
                    <a:solidFill>
                      <a:schemeClr val="accent3"/>
                    </a:solidFill>
                    <a:latin typeface="+mn-lt"/>
                    <a:ea typeface="+mn-ea"/>
                    <a:cs typeface="+mn-cs"/>
                  </a:defRPr>
                </a:pPr>
                <a:endParaRPr lang="en-US"/>
              </a:p>
            </c:txPr>
            <c:showLegendKey val="0"/>
            <c:showVal val="0"/>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DataLabelsRange val="1"/>
                <c15:showLeaderLines val="0"/>
              </c:ext>
            </c:extLst>
          </c:dLbls>
          <c:cat>
            <c:strRef>
              <c:f>Sheet1!$A$2:$A$6</c:f>
              <c:strCache>
                <c:ptCount val="5"/>
                <c:pt idx="0">
                  <c:v>Georgia</c:v>
                </c:pt>
                <c:pt idx="1">
                  <c:v>Azerbaijan</c:v>
                </c:pt>
                <c:pt idx="2">
                  <c:v>Armenia</c:v>
                </c:pt>
                <c:pt idx="3">
                  <c:v>Russian Federation</c:v>
                </c:pt>
                <c:pt idx="4">
                  <c:v>Bulgaria</c:v>
                </c:pt>
              </c:strCache>
            </c:strRef>
          </c:cat>
          <c:val>
            <c:numRef>
              <c:f>Sheet1!$C$2:$C$6</c:f>
              <c:numCache>
                <c:formatCode>General</c:formatCode>
                <c:ptCount val="5"/>
                <c:pt idx="0">
                  <c:v>5.3</c:v>
                </c:pt>
                <c:pt idx="1">
                  <c:v>5.3</c:v>
                </c:pt>
                <c:pt idx="2">
                  <c:v>5.3</c:v>
                </c:pt>
                <c:pt idx="3">
                  <c:v>5.3</c:v>
                </c:pt>
                <c:pt idx="4">
                  <c:v>5.3</c:v>
                </c:pt>
              </c:numCache>
            </c:numRef>
          </c:val>
          <c:smooth val="0"/>
          <c:extLst>
            <c:ext xmlns:c15="http://schemas.microsoft.com/office/drawing/2012/chart" uri="{02D57815-91ED-43cb-92C2-25804820EDAC}">
              <c15:datalabelsRange>
                <c15:f>Sheet1!$C$1</c15:f>
                <c15:dlblRangeCache>
                  <c:ptCount val="1"/>
                  <c:pt idx="0">
                    <c:v>Regional Average (Europe &amp; Central Asia)</c:v>
                  </c:pt>
                </c15:dlblRangeCache>
              </c15:datalabelsRange>
            </c:ext>
            <c:ext xmlns:c16="http://schemas.microsoft.com/office/drawing/2014/chart" uri="{C3380CC4-5D6E-409C-BE32-E72D297353CC}">
              <c16:uniqueId val="{0000000E-2413-4C86-80B2-D75C1C625545}"/>
            </c:ext>
          </c:extLst>
        </c:ser>
        <c:dLbls>
          <c:showLegendKey val="0"/>
          <c:showVal val="0"/>
          <c:showCatName val="0"/>
          <c:showSerName val="0"/>
          <c:showPercent val="0"/>
          <c:showBubbleSize val="0"/>
        </c:dLbls>
        <c:marker val="1"/>
        <c:smooth val="0"/>
        <c:axId val="371792856"/>
        <c:axId val="371793248"/>
      </c:lineChart>
      <c:catAx>
        <c:axId val="371792856"/>
        <c:scaling>
          <c:orientation val="minMax"/>
        </c:scaling>
        <c:delete val="0"/>
        <c:axPos val="b"/>
        <c:numFmt formatCode="General" sourceLinked="1"/>
        <c:majorTickMark val="none"/>
        <c:minorTickMark val="none"/>
        <c:tickLblPos val="nextTo"/>
        <c:spPr>
          <a:noFill/>
          <a:ln w="9525" cap="flat" cmpd="sng" algn="ctr">
            <a:solidFill>
              <a:schemeClr val="bg1">
                <a:lumMod val="7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371793248"/>
        <c:crosses val="autoZero"/>
        <c:auto val="1"/>
        <c:lblAlgn val="ctr"/>
        <c:lblOffset val="100"/>
        <c:noMultiLvlLbl val="0"/>
      </c:catAx>
      <c:valAx>
        <c:axId val="371793248"/>
        <c:scaling>
          <c:orientation val="minMax"/>
          <c:max val="8"/>
        </c:scaling>
        <c:delete val="0"/>
        <c:axPos val="l"/>
        <c:majorGridlines>
          <c:spPr>
            <a:ln w="9525" cap="flat" cmpd="sng" algn="ctr">
              <a:solidFill>
                <a:schemeClr val="bg1">
                  <a:lumMod val="75000"/>
                </a:schemeClr>
              </a:solidFill>
              <a:prstDash val="sysDot"/>
              <a:round/>
            </a:ln>
            <a:effectLst/>
          </c:spPr>
        </c:majorGridlines>
        <c:numFmt formatCode="General" sourceLinked="1"/>
        <c:majorTickMark val="none"/>
        <c:minorTickMark val="none"/>
        <c:tickLblPos val="nextTo"/>
        <c:spPr>
          <a:noFill/>
          <a:ln>
            <a:solidFill>
              <a:schemeClr val="bg1">
                <a:lumMod val="75000"/>
              </a:schemeClr>
            </a:solid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37179285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solidFill>
                <a:latin typeface="+mn-lt"/>
                <a:ea typeface="+mn-ea"/>
                <a:cs typeface="+mn-cs"/>
              </a:defRPr>
            </a:pPr>
            <a:r>
              <a:rPr lang="en-US" sz="1600" dirty="0"/>
              <a:t>Time, days</a:t>
            </a:r>
          </a:p>
        </c:rich>
      </c:tx>
      <c:overlay val="0"/>
      <c:spPr>
        <a:noFill/>
        <a:ln>
          <a:noFill/>
        </a:ln>
        <a:effectLst/>
      </c:spPr>
    </c:title>
    <c:autoTitleDeleted val="0"/>
    <c:plotArea>
      <c:layout>
        <c:manualLayout>
          <c:layoutTarget val="inner"/>
          <c:xMode val="edge"/>
          <c:yMode val="edge"/>
          <c:x val="7.5262540589904642E-2"/>
          <c:y val="0.18265757247747103"/>
          <c:w val="0.87677427776111083"/>
          <c:h val="0.57398331572746997"/>
        </c:manualLayout>
      </c:layout>
      <c:barChart>
        <c:barDir val="col"/>
        <c:grouping val="clustered"/>
        <c:varyColors val="0"/>
        <c:ser>
          <c:idx val="0"/>
          <c:order val="0"/>
          <c:tx>
            <c:strRef>
              <c:f>Sheet1!$B$1</c:f>
              <c:strCache>
                <c:ptCount val="1"/>
                <c:pt idx="0">
                  <c:v>Time</c:v>
                </c:pt>
              </c:strCache>
            </c:strRef>
          </c:tx>
          <c:spPr>
            <a:solidFill>
              <a:schemeClr val="accent1"/>
            </a:solidFill>
            <a:ln>
              <a:noFill/>
            </a:ln>
            <a:effectLst/>
          </c:spPr>
          <c:invertIfNegative val="0"/>
          <c:dPt>
            <c:idx val="0"/>
            <c:invertIfNegative val="0"/>
            <c:bubble3D val="0"/>
            <c:extLst>
              <c:ext xmlns:c16="http://schemas.microsoft.com/office/drawing/2014/chart" uri="{C3380CC4-5D6E-409C-BE32-E72D297353CC}">
                <c16:uniqueId val="{00000000-1F36-4BD0-BE8E-5477A708181C}"/>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1-1F36-4BD0-BE8E-5477A708181C}"/>
              </c:ext>
            </c:extLst>
          </c:dPt>
          <c:dPt>
            <c:idx val="2"/>
            <c:invertIfNegative val="0"/>
            <c:bubble3D val="0"/>
            <c:extLst>
              <c:ext xmlns:c16="http://schemas.microsoft.com/office/drawing/2014/chart" uri="{C3380CC4-5D6E-409C-BE32-E72D297353CC}">
                <c16:uniqueId val="{00000003-1F36-4BD0-BE8E-5477A708181C}"/>
              </c:ext>
            </c:extLst>
          </c:dPt>
          <c:dPt>
            <c:idx val="3"/>
            <c:invertIfNegative val="0"/>
            <c:bubble3D val="0"/>
            <c:extLst>
              <c:ext xmlns:c16="http://schemas.microsoft.com/office/drawing/2014/chart" uri="{C3380CC4-5D6E-409C-BE32-E72D297353CC}">
                <c16:uniqueId val="{00000004-1F36-4BD0-BE8E-5477A708181C}"/>
              </c:ext>
            </c:extLst>
          </c:dPt>
          <c:dPt>
            <c:idx val="4"/>
            <c:invertIfNegative val="0"/>
            <c:bubble3D val="0"/>
            <c:extLst>
              <c:ext xmlns:c16="http://schemas.microsoft.com/office/drawing/2014/chart" uri="{C3380CC4-5D6E-409C-BE32-E72D297353CC}">
                <c16:uniqueId val="{00000005-1F36-4BD0-BE8E-5477A708181C}"/>
              </c:ext>
            </c:extLst>
          </c:dPt>
          <c:dPt>
            <c:idx val="5"/>
            <c:invertIfNegative val="0"/>
            <c:bubble3D val="0"/>
            <c:extLst>
              <c:ext xmlns:c16="http://schemas.microsoft.com/office/drawing/2014/chart" uri="{C3380CC4-5D6E-409C-BE32-E72D297353CC}">
                <c16:uniqueId val="{00000006-1F36-4BD0-BE8E-5477A708181C}"/>
              </c:ext>
            </c:extLst>
          </c:dPt>
          <c:cat>
            <c:strRef>
              <c:f>Sheet1!$A$2:$A$6</c:f>
              <c:strCache>
                <c:ptCount val="5"/>
                <c:pt idx="0">
                  <c:v>Georgia</c:v>
                </c:pt>
                <c:pt idx="1">
                  <c:v>Azerbaijan</c:v>
                </c:pt>
                <c:pt idx="2">
                  <c:v>Armenia</c:v>
                </c:pt>
                <c:pt idx="3">
                  <c:v>Russian Federation</c:v>
                </c:pt>
                <c:pt idx="4">
                  <c:v>Bulgaria</c:v>
                </c:pt>
              </c:strCache>
            </c:strRef>
          </c:cat>
          <c:val>
            <c:numRef>
              <c:f>Sheet1!$B$2:$B$6</c:f>
              <c:numCache>
                <c:formatCode>General</c:formatCode>
                <c:ptCount val="5"/>
                <c:pt idx="0">
                  <c:v>1</c:v>
                </c:pt>
                <c:pt idx="1">
                  <c:v>5.5</c:v>
                </c:pt>
                <c:pt idx="2">
                  <c:v>7</c:v>
                </c:pt>
                <c:pt idx="3">
                  <c:v>13</c:v>
                </c:pt>
                <c:pt idx="4">
                  <c:v>19</c:v>
                </c:pt>
              </c:numCache>
            </c:numRef>
          </c:val>
          <c:extLst>
            <c:ext xmlns:c16="http://schemas.microsoft.com/office/drawing/2014/chart" uri="{C3380CC4-5D6E-409C-BE32-E72D297353CC}">
              <c16:uniqueId val="{00000007-1F36-4BD0-BE8E-5477A708181C}"/>
            </c:ext>
          </c:extLst>
        </c:ser>
        <c:dLbls>
          <c:showLegendKey val="0"/>
          <c:showVal val="0"/>
          <c:showCatName val="0"/>
          <c:showSerName val="0"/>
          <c:showPercent val="0"/>
          <c:showBubbleSize val="0"/>
        </c:dLbls>
        <c:gapWidth val="219"/>
        <c:axId val="371792856"/>
        <c:axId val="371793248"/>
      </c:barChart>
      <c:lineChart>
        <c:grouping val="standard"/>
        <c:varyColors val="0"/>
        <c:ser>
          <c:idx val="1"/>
          <c:order val="1"/>
          <c:tx>
            <c:strRef>
              <c:f>Sheet1!$C$1</c:f>
              <c:strCache>
                <c:ptCount val="1"/>
                <c:pt idx="0">
                  <c:v>Regional Average (Europe &amp; Central Asia)</c:v>
                </c:pt>
              </c:strCache>
            </c:strRef>
          </c:tx>
          <c:spPr>
            <a:ln w="19050" cap="rnd">
              <a:solidFill>
                <a:schemeClr val="accent3"/>
              </a:solidFill>
              <a:prstDash val="sysDot"/>
              <a:round/>
            </a:ln>
            <a:effectLst/>
          </c:spPr>
          <c:marker>
            <c:symbol val="none"/>
          </c:marker>
          <c:dPt>
            <c:idx val="3"/>
            <c:bubble3D val="0"/>
            <c:extLst>
              <c:ext xmlns:c16="http://schemas.microsoft.com/office/drawing/2014/chart" uri="{C3380CC4-5D6E-409C-BE32-E72D297353CC}">
                <c16:uniqueId val="{00000008-1F36-4BD0-BE8E-5477A708181C}"/>
              </c:ext>
            </c:extLst>
          </c:dPt>
          <c:dLbls>
            <c:dLbl>
              <c:idx val="0"/>
              <c:layout>
                <c:manualLayout>
                  <c:x val="6.594925674771393E-2"/>
                  <c:y val="-7.135822389778794E-2"/>
                </c:manualLayout>
              </c:layout>
              <c:tx>
                <c:rich>
                  <a:bodyPr rot="0" spcFirstLastPara="1" vertOverflow="ellipsis" vert="horz" wrap="square" lIns="38100" tIns="19050" rIns="91440" bIns="19050" anchor="ctr" anchorCtr="1">
                    <a:noAutofit/>
                  </a:bodyPr>
                  <a:lstStyle/>
                  <a:p>
                    <a:pPr>
                      <a:defRPr sz="1050" b="0" i="0" u="none" strike="noStrike" kern="1200" baseline="0">
                        <a:solidFill>
                          <a:schemeClr val="accent3"/>
                        </a:solidFill>
                        <a:latin typeface="+mn-lt"/>
                        <a:ea typeface="+mn-ea"/>
                        <a:cs typeface="+mn-cs"/>
                      </a:defRPr>
                    </a:pPr>
                    <a:fld id="{5534BE73-46E5-47CD-8E17-A777C2D14F55}" type="CELLRANGE">
                      <a:rPr lang="en-US"/>
                      <a:pPr>
                        <a:defRPr sz="1050" b="0" i="0" u="none" strike="noStrike" kern="1200" baseline="0">
                          <a:solidFill>
                            <a:schemeClr val="accent3"/>
                          </a:solidFill>
                          <a:latin typeface="+mn-lt"/>
                          <a:ea typeface="+mn-ea"/>
                          <a:cs typeface="+mn-cs"/>
                        </a:defRPr>
                      </a:pPr>
                      <a:t>[CELLRANGE]</a:t>
                    </a:fld>
                    <a:endParaRPr lang="en-US"/>
                  </a:p>
                </c:rich>
              </c:tx>
              <c:spPr>
                <a:noFill/>
                <a:ln>
                  <a:noFill/>
                </a:ln>
                <a:effectLst/>
              </c:spPr>
              <c:showLegendKey val="0"/>
              <c:showVal val="0"/>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15:layout>
                    <c:manualLayout>
                      <c:w val="0.76431383499390904"/>
                      <c:h val="0.11802234445983846"/>
                    </c:manualLayout>
                  </c15:layout>
                  <c15:dlblFieldTable/>
                  <c15:showDataLabelsRange val="1"/>
                </c:ext>
                <c:ext xmlns:c16="http://schemas.microsoft.com/office/drawing/2014/chart" uri="{C3380CC4-5D6E-409C-BE32-E72D297353CC}">
                  <c16:uniqueId val="{00000009-1F36-4BD0-BE8E-5477A708181C}"/>
                </c:ext>
              </c:extLst>
            </c:dLbl>
            <c:dLbl>
              <c:idx val="1"/>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1F36-4BD0-BE8E-5477A708181C}"/>
                </c:ext>
              </c:extLst>
            </c:dLbl>
            <c:dLbl>
              <c:idx val="2"/>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1F36-4BD0-BE8E-5477A708181C}"/>
                </c:ext>
              </c:extLst>
            </c:dLbl>
            <c:dLbl>
              <c:idx val="3"/>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1F36-4BD0-BE8E-5477A708181C}"/>
                </c:ext>
              </c:extLst>
            </c:dLbl>
            <c:dLbl>
              <c:idx val="4"/>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1F36-4BD0-BE8E-5477A708181C}"/>
                </c:ext>
              </c:extLst>
            </c:dLbl>
            <c:dLbl>
              <c:idx val="5"/>
              <c:tx>
                <c:rich>
                  <a:bodyPr/>
                  <a:lstStyle/>
                  <a:p>
                    <a:endParaRPr lang="en-US"/>
                  </a:p>
                </c:rich>
              </c:tx>
              <c:showLegendKey val="0"/>
              <c:showVal val="0"/>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1F36-4BD0-BE8E-5477A708181C}"/>
                </c:ext>
              </c:extLst>
            </c:dLbl>
            <c:spPr>
              <a:noFill/>
              <a:ln>
                <a:noFill/>
              </a:ln>
              <a:effectLst/>
            </c:spPr>
            <c:txPr>
              <a:bodyPr rot="0" spcFirstLastPara="1" vertOverflow="ellipsis" vert="horz" wrap="square" lIns="38100" tIns="19050" rIns="91440" bIns="19050" anchor="ctr" anchorCtr="1">
                <a:spAutoFit/>
              </a:bodyPr>
              <a:lstStyle/>
              <a:p>
                <a:pPr>
                  <a:defRPr sz="1197" b="0" i="0" u="none" strike="noStrike" kern="1200" baseline="0">
                    <a:solidFill>
                      <a:schemeClr val="accent3"/>
                    </a:solidFill>
                    <a:latin typeface="+mn-lt"/>
                    <a:ea typeface="+mn-ea"/>
                    <a:cs typeface="+mn-cs"/>
                  </a:defRPr>
                </a:pPr>
                <a:endParaRPr lang="en-US"/>
              </a:p>
            </c:txPr>
            <c:showLegendKey val="0"/>
            <c:showVal val="0"/>
            <c:showCatName val="0"/>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DataLabelsRange val="1"/>
                <c15:showLeaderLines val="0"/>
              </c:ext>
            </c:extLst>
          </c:dLbls>
          <c:cat>
            <c:strRef>
              <c:f>Sheet1!$A$2:$A$6</c:f>
              <c:strCache>
                <c:ptCount val="5"/>
                <c:pt idx="0">
                  <c:v>Georgia</c:v>
                </c:pt>
                <c:pt idx="1">
                  <c:v>Azerbaijan</c:v>
                </c:pt>
                <c:pt idx="2">
                  <c:v>Armenia</c:v>
                </c:pt>
                <c:pt idx="3">
                  <c:v>Russian Federation</c:v>
                </c:pt>
                <c:pt idx="4">
                  <c:v>Bulgaria</c:v>
                </c:pt>
              </c:strCache>
            </c:strRef>
          </c:cat>
          <c:val>
            <c:numRef>
              <c:f>Sheet1!$C$2:$C$6</c:f>
              <c:numCache>
                <c:formatCode>General</c:formatCode>
                <c:ptCount val="5"/>
                <c:pt idx="0">
                  <c:v>5.3</c:v>
                </c:pt>
                <c:pt idx="1">
                  <c:v>5.3</c:v>
                </c:pt>
                <c:pt idx="2">
                  <c:v>5.3</c:v>
                </c:pt>
                <c:pt idx="3">
                  <c:v>5.3</c:v>
                </c:pt>
                <c:pt idx="4">
                  <c:v>5.3</c:v>
                </c:pt>
              </c:numCache>
            </c:numRef>
          </c:val>
          <c:smooth val="0"/>
          <c:extLst>
            <c:ext xmlns:c15="http://schemas.microsoft.com/office/drawing/2012/chart" uri="{02D57815-91ED-43cb-92C2-25804820EDAC}">
              <c15:datalabelsRange>
                <c15:f>Sheet1!$C$1</c15:f>
                <c15:dlblRangeCache>
                  <c:ptCount val="1"/>
                  <c:pt idx="0">
                    <c:v>Regional Average (Europe &amp; Central Asia)</c:v>
                  </c:pt>
                </c15:dlblRangeCache>
              </c15:datalabelsRange>
            </c:ext>
            <c:ext xmlns:c16="http://schemas.microsoft.com/office/drawing/2014/chart" uri="{C3380CC4-5D6E-409C-BE32-E72D297353CC}">
              <c16:uniqueId val="{0000000E-1F36-4BD0-BE8E-5477A708181C}"/>
            </c:ext>
          </c:extLst>
        </c:ser>
        <c:dLbls>
          <c:showLegendKey val="0"/>
          <c:showVal val="0"/>
          <c:showCatName val="0"/>
          <c:showSerName val="0"/>
          <c:showPercent val="0"/>
          <c:showBubbleSize val="0"/>
        </c:dLbls>
        <c:marker val="1"/>
        <c:smooth val="0"/>
        <c:axId val="371792856"/>
        <c:axId val="371793248"/>
      </c:lineChart>
      <c:catAx>
        <c:axId val="371792856"/>
        <c:scaling>
          <c:orientation val="minMax"/>
        </c:scaling>
        <c:delete val="0"/>
        <c:axPos val="b"/>
        <c:numFmt formatCode="General" sourceLinked="1"/>
        <c:majorTickMark val="none"/>
        <c:minorTickMark val="none"/>
        <c:tickLblPos val="nextTo"/>
        <c:spPr>
          <a:noFill/>
          <a:ln w="9525" cap="flat" cmpd="sng" algn="ctr">
            <a:solidFill>
              <a:schemeClr val="bg1">
                <a:lumMod val="7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371793248"/>
        <c:crosses val="autoZero"/>
        <c:auto val="1"/>
        <c:lblAlgn val="ctr"/>
        <c:lblOffset val="100"/>
        <c:noMultiLvlLbl val="0"/>
      </c:catAx>
      <c:valAx>
        <c:axId val="371793248"/>
        <c:scaling>
          <c:orientation val="minMax"/>
          <c:max val="20"/>
        </c:scaling>
        <c:delete val="0"/>
        <c:axPos val="l"/>
        <c:majorGridlines>
          <c:spPr>
            <a:ln w="9525" cap="flat" cmpd="sng" algn="ctr">
              <a:solidFill>
                <a:schemeClr val="bg1">
                  <a:lumMod val="75000"/>
                </a:schemeClr>
              </a:solidFill>
              <a:prstDash val="sysDot"/>
              <a:round/>
            </a:ln>
            <a:effectLst/>
          </c:spPr>
        </c:majorGridlines>
        <c:numFmt formatCode="General" sourceLinked="1"/>
        <c:majorTickMark val="none"/>
        <c:minorTickMark val="none"/>
        <c:tickLblPos val="nextTo"/>
        <c:spPr>
          <a:noFill/>
          <a:ln>
            <a:solidFill>
              <a:schemeClr val="bg1">
                <a:lumMod val="75000"/>
              </a:schemeClr>
            </a:solid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37179285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6B8DB0B-8DE6-4F8E-AE81-AAEEB427A21B}" type="doc">
      <dgm:prSet loTypeId="urn:microsoft.com/office/officeart/2005/8/layout/process2" loCatId="process" qsTypeId="urn:microsoft.com/office/officeart/2005/8/quickstyle/simple1" qsCatId="simple" csTypeId="urn:microsoft.com/office/officeart/2005/8/colors/accent1_2" csCatId="accent1" phldr="1"/>
      <dgm:spPr/>
    </dgm:pt>
    <dgm:pt modelId="{F52F3D61-1A2E-4F77-8F46-F1033447F656}">
      <dgm:prSet phldrT="[Text]" custT="1">
        <dgm:style>
          <a:lnRef idx="2">
            <a:schemeClr val="accent1">
              <a:shade val="50000"/>
            </a:schemeClr>
          </a:lnRef>
          <a:fillRef idx="1">
            <a:schemeClr val="accent1"/>
          </a:fillRef>
          <a:effectRef idx="0">
            <a:schemeClr val="accent1"/>
          </a:effectRef>
          <a:fontRef idx="minor">
            <a:schemeClr val="lt1"/>
          </a:fontRef>
        </dgm:style>
      </dgm:prSet>
      <dgm:spPr>
        <a:noFill/>
        <a:ln>
          <a:solidFill>
            <a:srgbClr val="00ADE4"/>
          </a:solidFill>
        </a:ln>
      </dgm:spPr>
      <dgm:t>
        <a:bodyPr/>
        <a:lstStyle/>
        <a:p>
          <a:r>
            <a:rPr lang="en-US" sz="1600" b="1" dirty="0">
              <a:solidFill>
                <a:schemeClr val="tx1"/>
              </a:solidFill>
              <a:effectLst/>
              <a:latin typeface="+mn-lt"/>
              <a:cs typeface="Arial" pitchFamily="34" charset="0"/>
            </a:rPr>
            <a:t>Conducting due diligence</a:t>
          </a:r>
        </a:p>
        <a:p>
          <a:r>
            <a:rPr lang="en-US" sz="1200" dirty="0">
              <a:solidFill>
                <a:srgbClr val="002345"/>
              </a:solidFill>
              <a:latin typeface="+mn-lt"/>
              <a:cs typeface="Arial" pitchFamily="34" charset="0"/>
            </a:rPr>
            <a:t>(title search, encumbrance checking, cadastral map, checking for unpaid taxes)</a:t>
          </a:r>
          <a:endParaRPr lang="en-US" sz="1200" dirty="0">
            <a:solidFill>
              <a:srgbClr val="002345"/>
            </a:solidFill>
            <a:latin typeface="+mn-lt"/>
          </a:endParaRPr>
        </a:p>
      </dgm:t>
    </dgm:pt>
    <dgm:pt modelId="{C5ABD0BB-071C-4717-9CD6-5A3E2617EF5B}" type="parTrans" cxnId="{8B19EFEC-BE25-4AA6-B099-ACD059C52634}">
      <dgm:prSet/>
      <dgm:spPr/>
      <dgm:t>
        <a:bodyPr/>
        <a:lstStyle/>
        <a:p>
          <a:endParaRPr lang="en-US"/>
        </a:p>
      </dgm:t>
    </dgm:pt>
    <dgm:pt modelId="{9F5B197B-2592-446F-A16F-7CBD03BAE1DF}" type="sibTrans" cxnId="{8B19EFEC-BE25-4AA6-B099-ACD059C52634}">
      <dgm:prSet>
        <dgm:style>
          <a:lnRef idx="0">
            <a:schemeClr val="accent4"/>
          </a:lnRef>
          <a:fillRef idx="3">
            <a:schemeClr val="accent4"/>
          </a:fillRef>
          <a:effectRef idx="3">
            <a:schemeClr val="accent4"/>
          </a:effectRef>
          <a:fontRef idx="minor">
            <a:schemeClr val="lt1"/>
          </a:fontRef>
        </dgm:style>
      </dgm:prSet>
      <dgm:spPr>
        <a:solidFill>
          <a:schemeClr val="bg2"/>
        </a:solidFill>
      </dgm:spPr>
      <dgm:t>
        <a:bodyPr/>
        <a:lstStyle/>
        <a:p>
          <a:endParaRPr lang="en-US" dirty="0"/>
        </a:p>
      </dgm:t>
    </dgm:pt>
    <dgm:pt modelId="{98FE2B69-8B8E-4B91-8AE1-C13CAA574446}">
      <dgm:prSet phldrT="[Text]" custT="1">
        <dgm:style>
          <a:lnRef idx="2">
            <a:schemeClr val="accent1">
              <a:shade val="50000"/>
            </a:schemeClr>
          </a:lnRef>
          <a:fillRef idx="1">
            <a:schemeClr val="accent1"/>
          </a:fillRef>
          <a:effectRef idx="0">
            <a:schemeClr val="accent1"/>
          </a:effectRef>
          <a:fontRef idx="minor">
            <a:schemeClr val="lt1"/>
          </a:fontRef>
        </dgm:style>
      </dgm:prSet>
      <dgm:spPr>
        <a:noFill/>
        <a:ln>
          <a:solidFill>
            <a:srgbClr val="00ADE4"/>
          </a:solidFill>
        </a:ln>
      </dgm:spPr>
      <dgm:t>
        <a:bodyPr/>
        <a:lstStyle/>
        <a:p>
          <a:r>
            <a:rPr lang="en-US" sz="1600" b="1" dirty="0">
              <a:solidFill>
                <a:schemeClr val="tx1"/>
              </a:solidFill>
              <a:effectLst/>
              <a:latin typeface="+mn-lt"/>
              <a:cs typeface="Arial" pitchFamily="34" charset="0"/>
            </a:rPr>
            <a:t>Signing of sales and purchase agreement</a:t>
          </a:r>
          <a:endParaRPr lang="en-US" sz="1600" dirty="0">
            <a:solidFill>
              <a:schemeClr val="tx1"/>
            </a:solidFill>
            <a:effectLst/>
            <a:latin typeface="+mn-lt"/>
          </a:endParaRPr>
        </a:p>
      </dgm:t>
    </dgm:pt>
    <dgm:pt modelId="{9D17673E-6EB5-4B84-B242-6764466C704B}" type="parTrans" cxnId="{6F104F10-A472-439C-8352-90328B0D8FD2}">
      <dgm:prSet/>
      <dgm:spPr/>
      <dgm:t>
        <a:bodyPr/>
        <a:lstStyle/>
        <a:p>
          <a:endParaRPr lang="en-US"/>
        </a:p>
      </dgm:t>
    </dgm:pt>
    <dgm:pt modelId="{3EA60695-324D-413F-B419-F32D4AC40EE3}" type="sibTrans" cxnId="{6F104F10-A472-439C-8352-90328B0D8FD2}">
      <dgm:prSet>
        <dgm:style>
          <a:lnRef idx="0">
            <a:schemeClr val="accent4"/>
          </a:lnRef>
          <a:fillRef idx="3">
            <a:schemeClr val="accent4"/>
          </a:fillRef>
          <a:effectRef idx="3">
            <a:schemeClr val="accent4"/>
          </a:effectRef>
          <a:fontRef idx="minor">
            <a:schemeClr val="lt1"/>
          </a:fontRef>
        </dgm:style>
      </dgm:prSet>
      <dgm:spPr>
        <a:solidFill>
          <a:schemeClr val="bg2"/>
        </a:solidFill>
      </dgm:spPr>
      <dgm:t>
        <a:bodyPr/>
        <a:lstStyle/>
        <a:p>
          <a:endParaRPr lang="en-US" dirty="0"/>
        </a:p>
      </dgm:t>
    </dgm:pt>
    <dgm:pt modelId="{646E8F82-15AD-406D-9BA8-04BBA6BD065A}">
      <dgm:prSet phldrT="[Text]" custT="1">
        <dgm:style>
          <a:lnRef idx="2">
            <a:schemeClr val="accent1">
              <a:shade val="50000"/>
            </a:schemeClr>
          </a:lnRef>
          <a:fillRef idx="1">
            <a:schemeClr val="accent1"/>
          </a:fillRef>
          <a:effectRef idx="0">
            <a:schemeClr val="accent1"/>
          </a:effectRef>
          <a:fontRef idx="minor">
            <a:schemeClr val="lt1"/>
          </a:fontRef>
        </dgm:style>
      </dgm:prSet>
      <dgm:spPr>
        <a:noFill/>
        <a:ln>
          <a:solidFill>
            <a:srgbClr val="00ADE4"/>
          </a:solidFill>
        </a:ln>
      </dgm:spPr>
      <dgm:t>
        <a:bodyPr/>
        <a:lstStyle/>
        <a:p>
          <a:r>
            <a:rPr lang="en-US" sz="1600" b="1" dirty="0">
              <a:solidFill>
                <a:schemeClr val="tx1"/>
              </a:solidFill>
              <a:effectLst/>
              <a:latin typeface="+mn-lt"/>
              <a:cs typeface="Arial" pitchFamily="34" charset="0"/>
            </a:rPr>
            <a:t>Payment of stamp duty, transfer tax, and/or registration tax</a:t>
          </a:r>
          <a:endParaRPr lang="en-US" sz="1600" dirty="0">
            <a:solidFill>
              <a:schemeClr val="tx1"/>
            </a:solidFill>
            <a:effectLst/>
            <a:latin typeface="+mn-lt"/>
          </a:endParaRPr>
        </a:p>
      </dgm:t>
    </dgm:pt>
    <dgm:pt modelId="{594103AA-7850-47AF-A6A4-4696F3AA8A81}" type="parTrans" cxnId="{EC1C84C3-2C0B-43E1-8BF5-6D91C1387610}">
      <dgm:prSet/>
      <dgm:spPr/>
      <dgm:t>
        <a:bodyPr/>
        <a:lstStyle/>
        <a:p>
          <a:endParaRPr lang="en-US"/>
        </a:p>
      </dgm:t>
    </dgm:pt>
    <dgm:pt modelId="{27408D2D-5189-4CD9-B88B-4CE6D1842D24}" type="sibTrans" cxnId="{EC1C84C3-2C0B-43E1-8BF5-6D91C1387610}">
      <dgm:prSet>
        <dgm:style>
          <a:lnRef idx="0">
            <a:schemeClr val="accent4"/>
          </a:lnRef>
          <a:fillRef idx="3">
            <a:schemeClr val="accent4"/>
          </a:fillRef>
          <a:effectRef idx="3">
            <a:schemeClr val="accent4"/>
          </a:effectRef>
          <a:fontRef idx="minor">
            <a:schemeClr val="lt1"/>
          </a:fontRef>
        </dgm:style>
      </dgm:prSet>
      <dgm:spPr>
        <a:solidFill>
          <a:schemeClr val="bg2"/>
        </a:solidFill>
      </dgm:spPr>
      <dgm:t>
        <a:bodyPr/>
        <a:lstStyle/>
        <a:p>
          <a:endParaRPr lang="en-US" dirty="0"/>
        </a:p>
      </dgm:t>
    </dgm:pt>
    <dgm:pt modelId="{FFBCBF02-411B-403A-864A-19B9561B8D62}">
      <dgm:prSet phldrT="[Text]" custT="1">
        <dgm:style>
          <a:lnRef idx="2">
            <a:schemeClr val="accent1">
              <a:shade val="50000"/>
            </a:schemeClr>
          </a:lnRef>
          <a:fillRef idx="1">
            <a:schemeClr val="accent1"/>
          </a:fillRef>
          <a:effectRef idx="0">
            <a:schemeClr val="accent1"/>
          </a:effectRef>
          <a:fontRef idx="minor">
            <a:schemeClr val="lt1"/>
          </a:fontRef>
        </dgm:style>
      </dgm:prSet>
      <dgm:spPr>
        <a:noFill/>
        <a:ln>
          <a:solidFill>
            <a:srgbClr val="00ADE4"/>
          </a:solidFill>
        </a:ln>
      </dgm:spPr>
      <dgm:t>
        <a:bodyPr/>
        <a:lstStyle/>
        <a:p>
          <a:r>
            <a:rPr lang="en-US" sz="1600" b="1" dirty="0">
              <a:solidFill>
                <a:schemeClr val="tx1"/>
              </a:solidFill>
              <a:effectLst/>
              <a:latin typeface="+mn-lt"/>
              <a:cs typeface="Arial" pitchFamily="34" charset="0"/>
            </a:rPr>
            <a:t>Registration at the land/property registry </a:t>
          </a:r>
          <a:endParaRPr lang="en-US" sz="1600" dirty="0">
            <a:solidFill>
              <a:schemeClr val="tx1"/>
            </a:solidFill>
            <a:effectLst/>
            <a:latin typeface="+mn-lt"/>
          </a:endParaRPr>
        </a:p>
      </dgm:t>
    </dgm:pt>
    <dgm:pt modelId="{F0A8E813-DB6F-4523-9534-BC087979E9C2}" type="parTrans" cxnId="{70C9AB7C-85FC-4209-942A-E36BB55FC97F}">
      <dgm:prSet/>
      <dgm:spPr/>
      <dgm:t>
        <a:bodyPr/>
        <a:lstStyle/>
        <a:p>
          <a:endParaRPr lang="en-US"/>
        </a:p>
      </dgm:t>
    </dgm:pt>
    <dgm:pt modelId="{882F1433-65CB-4E33-8ABA-9115345C76DA}" type="sibTrans" cxnId="{70C9AB7C-85FC-4209-942A-E36BB55FC97F}">
      <dgm:prSet/>
      <dgm:spPr/>
      <dgm:t>
        <a:bodyPr/>
        <a:lstStyle/>
        <a:p>
          <a:endParaRPr lang="en-US"/>
        </a:p>
      </dgm:t>
    </dgm:pt>
    <dgm:pt modelId="{81BE2DC2-54AE-4796-9A02-D728ECF21506}" type="pres">
      <dgm:prSet presAssocID="{C6B8DB0B-8DE6-4F8E-AE81-AAEEB427A21B}" presName="linearFlow" presStyleCnt="0">
        <dgm:presLayoutVars>
          <dgm:resizeHandles val="exact"/>
        </dgm:presLayoutVars>
      </dgm:prSet>
      <dgm:spPr/>
    </dgm:pt>
    <dgm:pt modelId="{99C696DA-043A-4E91-8DFC-6EECF3869231}" type="pres">
      <dgm:prSet presAssocID="{F52F3D61-1A2E-4F77-8F46-F1033447F656}" presName="node" presStyleLbl="node1" presStyleIdx="0" presStyleCnt="4" custScaleX="114318">
        <dgm:presLayoutVars>
          <dgm:bulletEnabled val="1"/>
        </dgm:presLayoutVars>
      </dgm:prSet>
      <dgm:spPr>
        <a:prstGeom prst="rect">
          <a:avLst/>
        </a:prstGeom>
      </dgm:spPr>
    </dgm:pt>
    <dgm:pt modelId="{74037179-32FC-478F-8979-6D04055CF3AD}" type="pres">
      <dgm:prSet presAssocID="{9F5B197B-2592-446F-A16F-7CBD03BAE1DF}" presName="sibTrans" presStyleLbl="sibTrans2D1" presStyleIdx="0" presStyleCnt="3"/>
      <dgm:spPr/>
    </dgm:pt>
    <dgm:pt modelId="{BC55A9B6-EF34-456E-BF8D-72D840B62EC5}" type="pres">
      <dgm:prSet presAssocID="{9F5B197B-2592-446F-A16F-7CBD03BAE1DF}" presName="connectorText" presStyleLbl="sibTrans2D1" presStyleIdx="0" presStyleCnt="3"/>
      <dgm:spPr/>
    </dgm:pt>
    <dgm:pt modelId="{BEA2BCF8-C818-4F04-8B43-2558434C0B9E}" type="pres">
      <dgm:prSet presAssocID="{98FE2B69-8B8E-4B91-8AE1-C13CAA574446}" presName="node" presStyleLbl="node1" presStyleIdx="1" presStyleCnt="4" custScaleX="113710">
        <dgm:presLayoutVars>
          <dgm:bulletEnabled val="1"/>
        </dgm:presLayoutVars>
      </dgm:prSet>
      <dgm:spPr>
        <a:prstGeom prst="rect">
          <a:avLst/>
        </a:prstGeom>
      </dgm:spPr>
    </dgm:pt>
    <dgm:pt modelId="{E211C6DB-7F59-4642-A67C-7CE20506403D}" type="pres">
      <dgm:prSet presAssocID="{3EA60695-324D-413F-B419-F32D4AC40EE3}" presName="sibTrans" presStyleLbl="sibTrans2D1" presStyleIdx="1" presStyleCnt="3"/>
      <dgm:spPr/>
    </dgm:pt>
    <dgm:pt modelId="{98306C8F-E770-4F41-8FC7-E23E07B9C78D}" type="pres">
      <dgm:prSet presAssocID="{3EA60695-324D-413F-B419-F32D4AC40EE3}" presName="connectorText" presStyleLbl="sibTrans2D1" presStyleIdx="1" presStyleCnt="3"/>
      <dgm:spPr/>
    </dgm:pt>
    <dgm:pt modelId="{1B6AB532-AD56-4326-B406-C4FA3879848F}" type="pres">
      <dgm:prSet presAssocID="{646E8F82-15AD-406D-9BA8-04BBA6BD065A}" presName="node" presStyleLbl="node1" presStyleIdx="2" presStyleCnt="4" custScaleX="113935">
        <dgm:presLayoutVars>
          <dgm:bulletEnabled val="1"/>
        </dgm:presLayoutVars>
      </dgm:prSet>
      <dgm:spPr>
        <a:prstGeom prst="rect">
          <a:avLst/>
        </a:prstGeom>
      </dgm:spPr>
    </dgm:pt>
    <dgm:pt modelId="{C576C3ED-F40B-4EE3-85ED-32A0866454A1}" type="pres">
      <dgm:prSet presAssocID="{27408D2D-5189-4CD9-B88B-4CE6D1842D24}" presName="sibTrans" presStyleLbl="sibTrans2D1" presStyleIdx="2" presStyleCnt="3"/>
      <dgm:spPr/>
    </dgm:pt>
    <dgm:pt modelId="{7B592F24-445D-451B-8DDD-7800F8CCD73E}" type="pres">
      <dgm:prSet presAssocID="{27408D2D-5189-4CD9-B88B-4CE6D1842D24}" presName="connectorText" presStyleLbl="sibTrans2D1" presStyleIdx="2" presStyleCnt="3"/>
      <dgm:spPr/>
    </dgm:pt>
    <dgm:pt modelId="{A8874B72-8F2D-48CA-BAF7-C74E8E5D1CB2}" type="pres">
      <dgm:prSet presAssocID="{FFBCBF02-411B-403A-864A-19B9561B8D62}" presName="node" presStyleLbl="node1" presStyleIdx="3" presStyleCnt="4" custScaleX="113710">
        <dgm:presLayoutVars>
          <dgm:bulletEnabled val="1"/>
        </dgm:presLayoutVars>
      </dgm:prSet>
      <dgm:spPr>
        <a:prstGeom prst="rect">
          <a:avLst/>
        </a:prstGeom>
      </dgm:spPr>
    </dgm:pt>
  </dgm:ptLst>
  <dgm:cxnLst>
    <dgm:cxn modelId="{6F104F10-A472-439C-8352-90328B0D8FD2}" srcId="{C6B8DB0B-8DE6-4F8E-AE81-AAEEB427A21B}" destId="{98FE2B69-8B8E-4B91-8AE1-C13CAA574446}" srcOrd="1" destOrd="0" parTransId="{9D17673E-6EB5-4B84-B242-6764466C704B}" sibTransId="{3EA60695-324D-413F-B419-F32D4AC40EE3}"/>
    <dgm:cxn modelId="{E0E88E14-ED4A-4C15-B3C8-FC01D8510A88}" type="presOf" srcId="{F52F3D61-1A2E-4F77-8F46-F1033447F656}" destId="{99C696DA-043A-4E91-8DFC-6EECF3869231}" srcOrd="0" destOrd="0" presId="urn:microsoft.com/office/officeart/2005/8/layout/process2"/>
    <dgm:cxn modelId="{70BDB919-02F6-4CFA-92AA-0CB0A198C6A8}" type="presOf" srcId="{9F5B197B-2592-446F-A16F-7CBD03BAE1DF}" destId="{BC55A9B6-EF34-456E-BF8D-72D840B62EC5}" srcOrd="1" destOrd="0" presId="urn:microsoft.com/office/officeart/2005/8/layout/process2"/>
    <dgm:cxn modelId="{8287E62C-A14B-467A-946E-F8E89B7E019B}" type="presOf" srcId="{3EA60695-324D-413F-B419-F32D4AC40EE3}" destId="{98306C8F-E770-4F41-8FC7-E23E07B9C78D}" srcOrd="1" destOrd="0" presId="urn:microsoft.com/office/officeart/2005/8/layout/process2"/>
    <dgm:cxn modelId="{5571FC34-DDCC-4E9F-B9C4-3C8A2B1FAD44}" type="presOf" srcId="{646E8F82-15AD-406D-9BA8-04BBA6BD065A}" destId="{1B6AB532-AD56-4326-B406-C4FA3879848F}" srcOrd="0" destOrd="0" presId="urn:microsoft.com/office/officeart/2005/8/layout/process2"/>
    <dgm:cxn modelId="{5DD76F63-05D9-4395-9E69-09CA751173B6}" type="presOf" srcId="{3EA60695-324D-413F-B419-F32D4AC40EE3}" destId="{E211C6DB-7F59-4642-A67C-7CE20506403D}" srcOrd="0" destOrd="0" presId="urn:microsoft.com/office/officeart/2005/8/layout/process2"/>
    <dgm:cxn modelId="{52F6FD44-D331-4A64-80C6-DB23E0877FE9}" type="presOf" srcId="{27408D2D-5189-4CD9-B88B-4CE6D1842D24}" destId="{C576C3ED-F40B-4EE3-85ED-32A0866454A1}" srcOrd="0" destOrd="0" presId="urn:microsoft.com/office/officeart/2005/8/layout/process2"/>
    <dgm:cxn modelId="{619AB166-D67F-4D1A-A0CC-12320253CBE3}" type="presOf" srcId="{9F5B197B-2592-446F-A16F-7CBD03BAE1DF}" destId="{74037179-32FC-478F-8979-6D04055CF3AD}" srcOrd="0" destOrd="0" presId="urn:microsoft.com/office/officeart/2005/8/layout/process2"/>
    <dgm:cxn modelId="{70C9AB7C-85FC-4209-942A-E36BB55FC97F}" srcId="{C6B8DB0B-8DE6-4F8E-AE81-AAEEB427A21B}" destId="{FFBCBF02-411B-403A-864A-19B9561B8D62}" srcOrd="3" destOrd="0" parTransId="{F0A8E813-DB6F-4523-9534-BC087979E9C2}" sibTransId="{882F1433-65CB-4E33-8ABA-9115345C76DA}"/>
    <dgm:cxn modelId="{010448AD-691E-453B-82DB-8FA0E9215680}" type="presOf" srcId="{27408D2D-5189-4CD9-B88B-4CE6D1842D24}" destId="{7B592F24-445D-451B-8DDD-7800F8CCD73E}" srcOrd="1" destOrd="0" presId="urn:microsoft.com/office/officeart/2005/8/layout/process2"/>
    <dgm:cxn modelId="{124608C0-836F-4265-8273-E0BF7BCA26E5}" type="presOf" srcId="{C6B8DB0B-8DE6-4F8E-AE81-AAEEB427A21B}" destId="{81BE2DC2-54AE-4796-9A02-D728ECF21506}" srcOrd="0" destOrd="0" presId="urn:microsoft.com/office/officeart/2005/8/layout/process2"/>
    <dgm:cxn modelId="{EC1C84C3-2C0B-43E1-8BF5-6D91C1387610}" srcId="{C6B8DB0B-8DE6-4F8E-AE81-AAEEB427A21B}" destId="{646E8F82-15AD-406D-9BA8-04BBA6BD065A}" srcOrd="2" destOrd="0" parTransId="{594103AA-7850-47AF-A6A4-4696F3AA8A81}" sibTransId="{27408D2D-5189-4CD9-B88B-4CE6D1842D24}"/>
    <dgm:cxn modelId="{E5443AE3-5B17-4665-9FF2-E4A067CFB953}" type="presOf" srcId="{FFBCBF02-411B-403A-864A-19B9561B8D62}" destId="{A8874B72-8F2D-48CA-BAF7-C74E8E5D1CB2}" srcOrd="0" destOrd="0" presId="urn:microsoft.com/office/officeart/2005/8/layout/process2"/>
    <dgm:cxn modelId="{8B19EFEC-BE25-4AA6-B099-ACD059C52634}" srcId="{C6B8DB0B-8DE6-4F8E-AE81-AAEEB427A21B}" destId="{F52F3D61-1A2E-4F77-8F46-F1033447F656}" srcOrd="0" destOrd="0" parTransId="{C5ABD0BB-071C-4717-9CD6-5A3E2617EF5B}" sibTransId="{9F5B197B-2592-446F-A16F-7CBD03BAE1DF}"/>
    <dgm:cxn modelId="{C19514EE-6E66-4EA1-8099-511BC4E68B4D}" type="presOf" srcId="{98FE2B69-8B8E-4B91-8AE1-C13CAA574446}" destId="{BEA2BCF8-C818-4F04-8B43-2558434C0B9E}" srcOrd="0" destOrd="0" presId="urn:microsoft.com/office/officeart/2005/8/layout/process2"/>
    <dgm:cxn modelId="{D3E9ACAB-EE8E-4D5B-A95E-BA5491A67A90}" type="presParOf" srcId="{81BE2DC2-54AE-4796-9A02-D728ECF21506}" destId="{99C696DA-043A-4E91-8DFC-6EECF3869231}" srcOrd="0" destOrd="0" presId="urn:microsoft.com/office/officeart/2005/8/layout/process2"/>
    <dgm:cxn modelId="{076EA194-1AB8-4DE2-96D1-944717DFA618}" type="presParOf" srcId="{81BE2DC2-54AE-4796-9A02-D728ECF21506}" destId="{74037179-32FC-478F-8979-6D04055CF3AD}" srcOrd="1" destOrd="0" presId="urn:microsoft.com/office/officeart/2005/8/layout/process2"/>
    <dgm:cxn modelId="{1169DD17-634E-4EB6-95A6-B7D23EF4E34C}" type="presParOf" srcId="{74037179-32FC-478F-8979-6D04055CF3AD}" destId="{BC55A9B6-EF34-456E-BF8D-72D840B62EC5}" srcOrd="0" destOrd="0" presId="urn:microsoft.com/office/officeart/2005/8/layout/process2"/>
    <dgm:cxn modelId="{CBF95EBF-113C-43A0-A6DF-6B6DF275B879}" type="presParOf" srcId="{81BE2DC2-54AE-4796-9A02-D728ECF21506}" destId="{BEA2BCF8-C818-4F04-8B43-2558434C0B9E}" srcOrd="2" destOrd="0" presId="urn:microsoft.com/office/officeart/2005/8/layout/process2"/>
    <dgm:cxn modelId="{92DCAD46-0177-43EF-A286-85FFCE83F167}" type="presParOf" srcId="{81BE2DC2-54AE-4796-9A02-D728ECF21506}" destId="{E211C6DB-7F59-4642-A67C-7CE20506403D}" srcOrd="3" destOrd="0" presId="urn:microsoft.com/office/officeart/2005/8/layout/process2"/>
    <dgm:cxn modelId="{1679F9A1-1995-4948-AEB9-57323DCE4BAC}" type="presParOf" srcId="{E211C6DB-7F59-4642-A67C-7CE20506403D}" destId="{98306C8F-E770-4F41-8FC7-E23E07B9C78D}" srcOrd="0" destOrd="0" presId="urn:microsoft.com/office/officeart/2005/8/layout/process2"/>
    <dgm:cxn modelId="{0686693A-B2CA-42EC-A42E-52A58CC41E89}" type="presParOf" srcId="{81BE2DC2-54AE-4796-9A02-D728ECF21506}" destId="{1B6AB532-AD56-4326-B406-C4FA3879848F}" srcOrd="4" destOrd="0" presId="urn:microsoft.com/office/officeart/2005/8/layout/process2"/>
    <dgm:cxn modelId="{DA06B70E-CA9C-4F73-9770-9CEF3CA3D205}" type="presParOf" srcId="{81BE2DC2-54AE-4796-9A02-D728ECF21506}" destId="{C576C3ED-F40B-4EE3-85ED-32A0866454A1}" srcOrd="5" destOrd="0" presId="urn:microsoft.com/office/officeart/2005/8/layout/process2"/>
    <dgm:cxn modelId="{84C546FB-8FDB-4959-A0BF-E34A53F9F89B}" type="presParOf" srcId="{C576C3ED-F40B-4EE3-85ED-32A0866454A1}" destId="{7B592F24-445D-451B-8DDD-7800F8CCD73E}" srcOrd="0" destOrd="0" presId="urn:microsoft.com/office/officeart/2005/8/layout/process2"/>
    <dgm:cxn modelId="{B80D0C76-47BF-4078-86B7-B80FA0437E43}" type="presParOf" srcId="{81BE2DC2-54AE-4796-9A02-D728ECF21506}" destId="{A8874B72-8F2D-48CA-BAF7-C74E8E5D1CB2}" srcOrd="6"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A0C702B-78A4-4017-837C-324B8AF9181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53CE88A-333D-40CE-8F99-12BCA3332ACE}">
      <dgm:prSet phldrT="[Text]" custT="1"/>
      <dgm:spPr>
        <a:solidFill>
          <a:srgbClr val="FDB714">
            <a:alpha val="74902"/>
          </a:srgbClr>
        </a:solidFill>
      </dgm:spPr>
      <dgm:t>
        <a:bodyPr/>
        <a:lstStyle/>
        <a:p>
          <a:r>
            <a:rPr lang="en-US" sz="1600" b="1" i="0" dirty="0">
              <a:solidFill>
                <a:srgbClr val="002345"/>
              </a:solidFill>
              <a:latin typeface="+mn-lt"/>
              <a:cs typeface="Osaka" pitchFamily="-111" charset="-128"/>
            </a:rPr>
            <a:t>  All procedures (law and practice)</a:t>
          </a:r>
          <a:endParaRPr lang="en-US" sz="1600" i="0" dirty="0">
            <a:solidFill>
              <a:srgbClr val="002345"/>
            </a:solidFill>
            <a:latin typeface="+mn-lt"/>
          </a:endParaRPr>
        </a:p>
      </dgm:t>
    </dgm:pt>
    <dgm:pt modelId="{92B2ECEC-337D-47C1-97F4-A1D4BAFE835A}" type="parTrans" cxnId="{EAF694C1-1929-4073-94F8-FC721B14D11B}">
      <dgm:prSet/>
      <dgm:spPr/>
      <dgm:t>
        <a:bodyPr/>
        <a:lstStyle/>
        <a:p>
          <a:endParaRPr lang="en-US">
            <a:latin typeface="Andes" pitchFamily="50" charset="0"/>
          </a:endParaRPr>
        </a:p>
      </dgm:t>
    </dgm:pt>
    <dgm:pt modelId="{7D0711EE-B4E7-4314-BB7E-65954248CF28}" type="sibTrans" cxnId="{EAF694C1-1929-4073-94F8-FC721B14D11B}">
      <dgm:prSet/>
      <dgm:spPr/>
      <dgm:t>
        <a:bodyPr/>
        <a:lstStyle/>
        <a:p>
          <a:endParaRPr lang="en-US">
            <a:latin typeface="Andes" pitchFamily="50" charset="0"/>
          </a:endParaRPr>
        </a:p>
      </dgm:t>
    </dgm:pt>
    <dgm:pt modelId="{4F2D97E7-E9CF-4789-B235-6FDE18C24108}">
      <dgm:prSet phldrT="[Text]" custT="1"/>
      <dgm:spPr/>
      <dgm:t>
        <a:bodyPr/>
        <a:lstStyle/>
        <a:p>
          <a:pPr algn="just">
            <a:lnSpc>
              <a:spcPct val="100000"/>
            </a:lnSpc>
            <a:spcAft>
              <a:spcPts val="0"/>
            </a:spcAft>
          </a:pPr>
          <a:r>
            <a:rPr lang="en-US" sz="1400" b="1" dirty="0">
              <a:solidFill>
                <a:srgbClr val="00ADE4"/>
              </a:solidFill>
              <a:latin typeface="+mn-lt"/>
              <a:cs typeface="Osaka" pitchFamily="-111" charset="-128"/>
            </a:rPr>
            <a:t>Starting  point: </a:t>
          </a:r>
          <a:r>
            <a:rPr lang="en-US" sz="1400" dirty="0">
              <a:solidFill>
                <a:schemeClr val="tx1"/>
              </a:solidFill>
              <a:latin typeface="+mn-lt"/>
              <a:cs typeface="Osaka" pitchFamily="-111" charset="-128"/>
            </a:rPr>
            <a:t>Seller decides to sell and has found the buyer, price already defined.</a:t>
          </a:r>
          <a:endParaRPr lang="en-US" sz="1400" dirty="0">
            <a:solidFill>
              <a:schemeClr val="tx1"/>
            </a:solidFill>
            <a:latin typeface="+mn-lt"/>
          </a:endParaRPr>
        </a:p>
      </dgm:t>
    </dgm:pt>
    <dgm:pt modelId="{E2EE6040-4C20-466A-AC1B-B51242A24350}" type="parTrans" cxnId="{BC0C8195-6B31-4524-B2A3-B725C6671832}">
      <dgm:prSet/>
      <dgm:spPr/>
      <dgm:t>
        <a:bodyPr/>
        <a:lstStyle/>
        <a:p>
          <a:endParaRPr lang="en-US">
            <a:latin typeface="Andes" pitchFamily="50" charset="0"/>
          </a:endParaRPr>
        </a:p>
      </dgm:t>
    </dgm:pt>
    <dgm:pt modelId="{E288C43E-DEC3-4327-B64E-C28A8D028690}" type="sibTrans" cxnId="{BC0C8195-6B31-4524-B2A3-B725C6671832}">
      <dgm:prSet/>
      <dgm:spPr/>
      <dgm:t>
        <a:bodyPr/>
        <a:lstStyle/>
        <a:p>
          <a:endParaRPr lang="en-US">
            <a:latin typeface="Andes" pitchFamily="50" charset="0"/>
          </a:endParaRPr>
        </a:p>
      </dgm:t>
    </dgm:pt>
    <dgm:pt modelId="{E2988001-52BC-4AFA-870F-8C7B1EC427B8}">
      <dgm:prSet phldrT="[Text]" custT="1"/>
      <dgm:spPr>
        <a:solidFill>
          <a:srgbClr val="FDB714">
            <a:alpha val="74902"/>
          </a:srgbClr>
        </a:solidFill>
      </dgm:spPr>
      <dgm:t>
        <a:bodyPr/>
        <a:lstStyle/>
        <a:p>
          <a:pPr rtl="0"/>
          <a:r>
            <a:rPr kumimoji="0" lang="en-US" sz="1600" b="1" i="0" u="none" strike="noStrike" cap="none" spc="0" normalizeH="0" baseline="0" noProof="0" dirty="0">
              <a:ln>
                <a:noFill/>
              </a:ln>
              <a:solidFill>
                <a:schemeClr val="tx1"/>
              </a:solidFill>
              <a:effectLst/>
              <a:uLnTx/>
              <a:uFillTx/>
              <a:latin typeface="+mn-lt"/>
              <a:ea typeface="+mn-ea"/>
              <a:cs typeface="Osaka" pitchFamily="-111" charset="-128"/>
            </a:rPr>
            <a:t>Case study assumptions</a:t>
          </a:r>
          <a:endParaRPr lang="en-US" sz="1600" dirty="0">
            <a:solidFill>
              <a:schemeClr val="tx1"/>
            </a:solidFill>
            <a:latin typeface="+mn-lt"/>
          </a:endParaRPr>
        </a:p>
      </dgm:t>
    </dgm:pt>
    <dgm:pt modelId="{4E4BD77B-8E08-4692-8D04-69557F903872}" type="parTrans" cxnId="{A6636171-25F9-4587-97AE-AA09DB5FD1A7}">
      <dgm:prSet/>
      <dgm:spPr/>
      <dgm:t>
        <a:bodyPr/>
        <a:lstStyle/>
        <a:p>
          <a:endParaRPr lang="en-US">
            <a:latin typeface="Andes" pitchFamily="50" charset="0"/>
          </a:endParaRPr>
        </a:p>
      </dgm:t>
    </dgm:pt>
    <dgm:pt modelId="{358CF238-B4EC-4FD7-A369-C8C2186CF0CC}" type="sibTrans" cxnId="{A6636171-25F9-4587-97AE-AA09DB5FD1A7}">
      <dgm:prSet/>
      <dgm:spPr/>
      <dgm:t>
        <a:bodyPr/>
        <a:lstStyle/>
        <a:p>
          <a:endParaRPr lang="en-US">
            <a:latin typeface="Andes" pitchFamily="50" charset="0"/>
          </a:endParaRPr>
        </a:p>
      </dgm:t>
    </dgm:pt>
    <dgm:pt modelId="{90C6633A-84A1-472C-8443-941400D7F369}">
      <dgm:prSet custT="1"/>
      <dgm:spPr/>
      <dgm:t>
        <a:bodyPr/>
        <a:lstStyle/>
        <a:p>
          <a:pPr algn="just">
            <a:lnSpc>
              <a:spcPct val="100000"/>
            </a:lnSpc>
            <a:spcAft>
              <a:spcPts val="0"/>
            </a:spcAft>
          </a:pPr>
          <a:r>
            <a:rPr lang="en-US" sz="1400" b="1" dirty="0">
              <a:solidFill>
                <a:srgbClr val="00ADE4"/>
              </a:solidFill>
              <a:latin typeface="+mn-lt"/>
              <a:cs typeface="Osaka" pitchFamily="-111" charset="-128"/>
            </a:rPr>
            <a:t>End point: </a:t>
          </a:r>
          <a:r>
            <a:rPr lang="en-US" sz="1400" dirty="0">
              <a:solidFill>
                <a:schemeClr val="tx1"/>
              </a:solidFill>
              <a:latin typeface="+mn-lt"/>
              <a:cs typeface="Osaka" pitchFamily="-111" charset="-128"/>
            </a:rPr>
            <a:t>All procedures are completed so that the buyer can use the property, resell it, or use it as collateral. Transaction opposable to third parties.</a:t>
          </a:r>
          <a:endParaRPr lang="en-US" sz="1400" dirty="0">
            <a:solidFill>
              <a:schemeClr val="tx1"/>
            </a:solidFill>
            <a:latin typeface="+mn-lt"/>
          </a:endParaRPr>
        </a:p>
      </dgm:t>
    </dgm:pt>
    <dgm:pt modelId="{81DE8BF1-EBDA-4E7E-8DE0-8DB4AE5285BC}" type="parTrans" cxnId="{C99F696A-1272-4F24-84E4-E150E48E8443}">
      <dgm:prSet/>
      <dgm:spPr/>
      <dgm:t>
        <a:bodyPr/>
        <a:lstStyle/>
        <a:p>
          <a:endParaRPr lang="en-US">
            <a:latin typeface="Andes" pitchFamily="50" charset="0"/>
          </a:endParaRPr>
        </a:p>
      </dgm:t>
    </dgm:pt>
    <dgm:pt modelId="{D5E7F850-C972-4867-8A53-9FCF050F5957}" type="sibTrans" cxnId="{C99F696A-1272-4F24-84E4-E150E48E8443}">
      <dgm:prSet/>
      <dgm:spPr/>
      <dgm:t>
        <a:bodyPr/>
        <a:lstStyle/>
        <a:p>
          <a:endParaRPr lang="en-US">
            <a:latin typeface="Andes" pitchFamily="50" charset="0"/>
          </a:endParaRPr>
        </a:p>
      </dgm:t>
    </dgm:pt>
    <dgm:pt modelId="{0DF23575-68FF-4348-A975-F0D42688F9EE}">
      <dgm:prSet custT="1"/>
      <dgm:spPr/>
      <dgm:t>
        <a:bodyPr/>
        <a:lstStyle/>
        <a:p>
          <a:pPr algn="just">
            <a:lnSpc>
              <a:spcPct val="100000"/>
            </a:lnSpc>
            <a:spcAft>
              <a:spcPts val="0"/>
            </a:spcAft>
          </a:pPr>
          <a:r>
            <a:rPr lang="en-US" sz="1400" dirty="0">
              <a:solidFill>
                <a:schemeClr val="tx1"/>
              </a:solidFill>
              <a:latin typeface="+mn-lt"/>
              <a:cs typeface="Osaka" pitchFamily="-111" charset="-128"/>
            </a:rPr>
            <a:t>In the economy’s largest business city (periurban area, within city limits).</a:t>
          </a:r>
        </a:p>
      </dgm:t>
    </dgm:pt>
    <dgm:pt modelId="{46118F5C-EA68-4345-A920-32819BAB2CDE}" type="parTrans" cxnId="{BE6D0E7B-DCC5-4FAC-9474-B460F61FD9DA}">
      <dgm:prSet/>
      <dgm:spPr/>
      <dgm:t>
        <a:bodyPr/>
        <a:lstStyle/>
        <a:p>
          <a:endParaRPr lang="en-US">
            <a:latin typeface="Andes" pitchFamily="50" charset="0"/>
          </a:endParaRPr>
        </a:p>
      </dgm:t>
    </dgm:pt>
    <dgm:pt modelId="{DE06802C-9751-470A-99B5-18683D5A7A53}" type="sibTrans" cxnId="{BE6D0E7B-DCC5-4FAC-9474-B460F61FD9DA}">
      <dgm:prSet/>
      <dgm:spPr/>
      <dgm:t>
        <a:bodyPr/>
        <a:lstStyle/>
        <a:p>
          <a:endParaRPr lang="en-US">
            <a:latin typeface="Andes" pitchFamily="50" charset="0"/>
          </a:endParaRPr>
        </a:p>
      </dgm:t>
    </dgm:pt>
    <dgm:pt modelId="{BD5CF205-2CB7-439B-9D0A-188C6615DB09}">
      <dgm:prSet custT="1"/>
      <dgm:spPr/>
      <dgm:t>
        <a:bodyPr/>
        <a:lstStyle/>
        <a:p>
          <a:pPr algn="just">
            <a:lnSpc>
              <a:spcPct val="100000"/>
            </a:lnSpc>
            <a:spcAft>
              <a:spcPts val="0"/>
            </a:spcAft>
          </a:pPr>
          <a:r>
            <a:rPr kumimoji="0" lang="en-US" sz="1400" b="1" i="0" u="none" strike="noStrike" cap="none" spc="0" normalizeH="0" baseline="0" noProof="0" dirty="0">
              <a:ln>
                <a:noFill/>
              </a:ln>
              <a:solidFill>
                <a:schemeClr val="tx1"/>
              </a:solidFill>
              <a:effectLst/>
              <a:uLnTx/>
              <a:uFillTx/>
              <a:latin typeface="+mn-lt"/>
              <a:ea typeface="+mn-ea"/>
              <a:cs typeface="Osaka" pitchFamily="-111" charset="-128"/>
            </a:rPr>
            <a:t>About the buyer and</a:t>
          </a:r>
          <a:r>
            <a:rPr kumimoji="0" lang="en-US" sz="1400" b="1" i="0" u="none" strike="noStrike" cap="none" spc="0" normalizeH="0" noProof="0" dirty="0">
              <a:ln>
                <a:noFill/>
              </a:ln>
              <a:solidFill>
                <a:schemeClr val="tx1"/>
              </a:solidFill>
              <a:effectLst/>
              <a:uLnTx/>
              <a:uFillTx/>
              <a:latin typeface="+mn-lt"/>
              <a:ea typeface="+mn-ea"/>
              <a:cs typeface="Osaka" pitchFamily="-111" charset="-128"/>
            </a:rPr>
            <a:t> s</a:t>
          </a:r>
          <a:r>
            <a:rPr kumimoji="0" lang="en-US" sz="1400" b="1" i="0" u="none" strike="noStrike" cap="none" spc="0" normalizeH="0" baseline="0" noProof="0" dirty="0">
              <a:ln>
                <a:noFill/>
              </a:ln>
              <a:solidFill>
                <a:schemeClr val="tx1"/>
              </a:solidFill>
              <a:effectLst/>
              <a:uLnTx/>
              <a:uFillTx/>
              <a:latin typeface="+mn-lt"/>
              <a:ea typeface="+mn-ea"/>
              <a:cs typeface="Osaka" pitchFamily="-111" charset="-128"/>
            </a:rPr>
            <a:t>eller:</a:t>
          </a:r>
          <a:endParaRPr lang="en-US" sz="1400" dirty="0">
            <a:solidFill>
              <a:schemeClr val="tx1"/>
            </a:solidFill>
            <a:latin typeface="+mn-lt"/>
            <a:cs typeface="Osaka" pitchFamily="-111" charset="-128"/>
          </a:endParaRPr>
        </a:p>
      </dgm:t>
    </dgm:pt>
    <dgm:pt modelId="{398383DE-1094-4172-B3F4-6607C7AD9FE2}" type="parTrans" cxnId="{B0D6D3BB-355E-4122-A5BE-95B0935497A7}">
      <dgm:prSet/>
      <dgm:spPr/>
      <dgm:t>
        <a:bodyPr/>
        <a:lstStyle/>
        <a:p>
          <a:endParaRPr lang="en-US">
            <a:latin typeface="Andes" pitchFamily="50" charset="0"/>
          </a:endParaRPr>
        </a:p>
      </dgm:t>
    </dgm:pt>
    <dgm:pt modelId="{EB0888E0-861A-4130-85A8-ECE96048F0BD}" type="sibTrans" cxnId="{B0D6D3BB-355E-4122-A5BE-95B0935497A7}">
      <dgm:prSet/>
      <dgm:spPr/>
      <dgm:t>
        <a:bodyPr/>
        <a:lstStyle/>
        <a:p>
          <a:endParaRPr lang="en-US">
            <a:latin typeface="Andes" pitchFamily="50" charset="0"/>
          </a:endParaRPr>
        </a:p>
      </dgm:t>
    </dgm:pt>
    <dgm:pt modelId="{461297F9-B120-4A72-9220-65437FCE455E}">
      <dgm:prSet custT="1"/>
      <dgm:spPr/>
      <dgm:t>
        <a:bodyPr/>
        <a:lstStyle/>
        <a:p>
          <a:pPr algn="just" rtl="0">
            <a:lnSpc>
              <a:spcPct val="100000"/>
            </a:lnSpc>
            <a:spcAft>
              <a:spcPts val="0"/>
            </a:spcAft>
          </a:pPr>
          <a:r>
            <a:rPr kumimoji="0" lang="en-US" sz="1400" b="0" i="0" u="none" strike="noStrike" cap="none" spc="0" normalizeH="0" baseline="0" noProof="0" dirty="0">
              <a:ln>
                <a:noFill/>
              </a:ln>
              <a:solidFill>
                <a:schemeClr val="tx1"/>
              </a:solidFill>
              <a:effectLst/>
              <a:uLnTx/>
              <a:uFillTx/>
              <a:latin typeface="+mn-lt"/>
              <a:ea typeface="+mn-ea"/>
              <a:cs typeface="Osaka" pitchFamily="-111" charset="-128"/>
            </a:rPr>
            <a:t>100% </a:t>
          </a:r>
          <a:r>
            <a:rPr kumimoji="0" lang="en-US" sz="1400" b="1" i="0" u="none" strike="noStrike" cap="none" spc="0" normalizeH="0" baseline="0" noProof="0" dirty="0">
              <a:ln>
                <a:noFill/>
              </a:ln>
              <a:solidFill>
                <a:srgbClr val="00ADE4"/>
              </a:solidFill>
              <a:effectLst/>
              <a:uLnTx/>
              <a:uFillTx/>
              <a:latin typeface="+mn-lt"/>
              <a:ea typeface="+mn-ea"/>
              <a:cs typeface="Osaka" pitchFamily="-111" charset="-128"/>
            </a:rPr>
            <a:t>domestic</a:t>
          </a:r>
          <a:r>
            <a:rPr kumimoji="0" lang="en-US" sz="1400" b="0" i="0" u="none" strike="noStrike" cap="none" spc="0" normalizeH="0" baseline="0" noProof="0" dirty="0">
              <a:ln>
                <a:noFill/>
              </a:ln>
              <a:solidFill>
                <a:srgbClr val="002345"/>
              </a:solidFill>
              <a:effectLst/>
              <a:uLnTx/>
              <a:uFillTx/>
              <a:latin typeface="+mn-lt"/>
              <a:ea typeface="+mn-ea"/>
              <a:cs typeface="Osaka" pitchFamily="-111" charset="-128"/>
            </a:rPr>
            <a:t> </a:t>
          </a:r>
          <a:r>
            <a:rPr kumimoji="0" lang="en-US" sz="1400" b="0" i="0" u="none" strike="noStrike" cap="none" spc="0" normalizeH="0" baseline="0" noProof="0" dirty="0">
              <a:ln>
                <a:noFill/>
              </a:ln>
              <a:solidFill>
                <a:schemeClr val="tx1"/>
              </a:solidFill>
              <a:effectLst/>
              <a:uLnTx/>
              <a:uFillTx/>
              <a:latin typeface="+mn-lt"/>
              <a:ea typeface="+mn-ea"/>
              <a:cs typeface="Osaka" pitchFamily="-111" charset="-128"/>
            </a:rPr>
            <a:t>limited liability </a:t>
          </a:r>
          <a:r>
            <a:rPr kumimoji="0" lang="en-US" sz="1400" b="1" i="0" u="none" strike="noStrike" cap="none" spc="0" normalizeH="0" baseline="0" noProof="0" dirty="0">
              <a:ln>
                <a:noFill/>
              </a:ln>
              <a:solidFill>
                <a:srgbClr val="00ADE4"/>
              </a:solidFill>
              <a:effectLst/>
              <a:uLnTx/>
              <a:uFillTx/>
              <a:latin typeface="+mn-lt"/>
              <a:ea typeface="+mn-ea"/>
              <a:cs typeface="Osaka" pitchFamily="-111" charset="-128"/>
            </a:rPr>
            <a:t>SMEs.</a:t>
          </a:r>
        </a:p>
      </dgm:t>
    </dgm:pt>
    <dgm:pt modelId="{9DDD3FCD-9062-424A-9887-E16C2488B6A3}" type="parTrans" cxnId="{52218AB3-0150-473C-987E-71A696ABC92D}">
      <dgm:prSet/>
      <dgm:spPr/>
      <dgm:t>
        <a:bodyPr/>
        <a:lstStyle/>
        <a:p>
          <a:endParaRPr lang="en-US">
            <a:latin typeface="Andes" pitchFamily="50" charset="0"/>
          </a:endParaRPr>
        </a:p>
      </dgm:t>
    </dgm:pt>
    <dgm:pt modelId="{72001B71-159A-438D-BA93-5803F45A2E41}" type="sibTrans" cxnId="{52218AB3-0150-473C-987E-71A696ABC92D}">
      <dgm:prSet/>
      <dgm:spPr/>
      <dgm:t>
        <a:bodyPr/>
        <a:lstStyle/>
        <a:p>
          <a:endParaRPr lang="en-US">
            <a:latin typeface="Andes" pitchFamily="50" charset="0"/>
          </a:endParaRPr>
        </a:p>
      </dgm:t>
    </dgm:pt>
    <dgm:pt modelId="{B7B8BD47-85BE-4B5F-B350-AC6827B6C565}">
      <dgm:prSet custT="1"/>
      <dgm:spPr/>
      <dgm:t>
        <a:bodyPr/>
        <a:lstStyle/>
        <a:p>
          <a:pPr algn="just">
            <a:lnSpc>
              <a:spcPct val="100000"/>
            </a:lnSpc>
            <a:spcAft>
              <a:spcPts val="0"/>
            </a:spcAft>
          </a:pPr>
          <a:r>
            <a:rPr lang="en-US" sz="1400" dirty="0">
              <a:solidFill>
                <a:schemeClr val="tx1"/>
              </a:solidFill>
              <a:latin typeface="+mn-lt"/>
              <a:cs typeface="Osaka" pitchFamily="-111" charset="-128"/>
            </a:rPr>
            <a:t>The seller has owned the warehouse for 10 years.</a:t>
          </a:r>
        </a:p>
      </dgm:t>
    </dgm:pt>
    <dgm:pt modelId="{321800CE-0044-49C4-B708-2006922EEC61}" type="parTrans" cxnId="{343329F7-2A73-4AF8-B743-3890C276F419}">
      <dgm:prSet/>
      <dgm:spPr/>
      <dgm:t>
        <a:bodyPr/>
        <a:lstStyle/>
        <a:p>
          <a:endParaRPr lang="en-US">
            <a:latin typeface="Andes" pitchFamily="50" charset="0"/>
          </a:endParaRPr>
        </a:p>
      </dgm:t>
    </dgm:pt>
    <dgm:pt modelId="{FDEC1D35-E986-4D27-B67B-9E44A83E80D8}" type="sibTrans" cxnId="{343329F7-2A73-4AF8-B743-3890C276F419}">
      <dgm:prSet/>
      <dgm:spPr/>
      <dgm:t>
        <a:bodyPr/>
        <a:lstStyle/>
        <a:p>
          <a:endParaRPr lang="en-US">
            <a:latin typeface="Andes" pitchFamily="50" charset="0"/>
          </a:endParaRPr>
        </a:p>
      </dgm:t>
    </dgm:pt>
    <dgm:pt modelId="{F1F29342-0B00-4C54-8382-9B86705EFF99}">
      <dgm:prSet custT="1"/>
      <dgm:spPr/>
      <dgm:t>
        <a:bodyPr/>
        <a:lstStyle/>
        <a:p>
          <a:pPr algn="just" rtl="0">
            <a:lnSpc>
              <a:spcPct val="100000"/>
            </a:lnSpc>
            <a:spcAft>
              <a:spcPts val="0"/>
            </a:spcAft>
          </a:pPr>
          <a:r>
            <a:rPr kumimoji="0" lang="en-US" sz="1400" b="0" i="0" u="none" strike="noStrike" cap="none" spc="0" normalizeH="0" baseline="0" noProof="0" dirty="0">
              <a:ln>
                <a:noFill/>
              </a:ln>
              <a:solidFill>
                <a:schemeClr val="tx1"/>
              </a:solidFill>
              <a:effectLst/>
              <a:uLnTx/>
              <a:uFillTx/>
              <a:latin typeface="+mn-lt"/>
              <a:ea typeface="+mn-ea"/>
              <a:cs typeface="Osaka" pitchFamily="-111" charset="-128"/>
            </a:rPr>
            <a:t>Fixed property value (50xGNI per capita).</a:t>
          </a:r>
        </a:p>
      </dgm:t>
    </dgm:pt>
    <dgm:pt modelId="{3550E402-E31D-45F6-BAAB-7B0FC8AA7CCC}" type="parTrans" cxnId="{9CBCCCC2-0581-4243-96A4-EA37474F40BA}">
      <dgm:prSet/>
      <dgm:spPr/>
      <dgm:t>
        <a:bodyPr/>
        <a:lstStyle/>
        <a:p>
          <a:endParaRPr lang="en-US">
            <a:latin typeface="Andes" pitchFamily="50" charset="0"/>
          </a:endParaRPr>
        </a:p>
      </dgm:t>
    </dgm:pt>
    <dgm:pt modelId="{B667B361-40C6-427C-9E1D-EFCEC475D1A6}" type="sibTrans" cxnId="{9CBCCCC2-0581-4243-96A4-EA37474F40BA}">
      <dgm:prSet/>
      <dgm:spPr/>
      <dgm:t>
        <a:bodyPr/>
        <a:lstStyle/>
        <a:p>
          <a:endParaRPr lang="en-US">
            <a:latin typeface="Andes" pitchFamily="50" charset="0"/>
          </a:endParaRPr>
        </a:p>
      </dgm:t>
    </dgm:pt>
    <dgm:pt modelId="{7FB6A2DB-0826-4C30-9DC7-90B335184FF4}">
      <dgm:prSet custT="1"/>
      <dgm:spPr/>
      <dgm:t>
        <a:bodyPr/>
        <a:lstStyle/>
        <a:p>
          <a:pPr algn="just" rtl="0">
            <a:lnSpc>
              <a:spcPct val="100000"/>
            </a:lnSpc>
            <a:spcAft>
              <a:spcPts val="0"/>
            </a:spcAft>
          </a:pPr>
          <a:r>
            <a:rPr kumimoji="0" lang="en-US" sz="1400" b="0" i="0" u="none" strike="noStrike" cap="none" spc="0" normalizeH="0" baseline="0" noProof="0" dirty="0">
              <a:ln>
                <a:noFill/>
              </a:ln>
              <a:solidFill>
                <a:schemeClr val="tx1"/>
              </a:solidFill>
              <a:effectLst/>
              <a:uLnTx/>
              <a:uFillTx/>
              <a:latin typeface="+mn-lt"/>
              <a:ea typeface="+mn-ea"/>
              <a:cs typeface="Osaka" pitchFamily="-111" charset="-128"/>
            </a:rPr>
            <a:t>Property is registered in the land registry/cadastre and is free of title disputes/mortgages.</a:t>
          </a:r>
        </a:p>
      </dgm:t>
    </dgm:pt>
    <dgm:pt modelId="{994A0358-F3BD-487C-A99E-934A36C59A1A}" type="parTrans" cxnId="{F82BB267-8225-4E9D-A931-BE876594282B}">
      <dgm:prSet/>
      <dgm:spPr/>
      <dgm:t>
        <a:bodyPr/>
        <a:lstStyle/>
        <a:p>
          <a:endParaRPr lang="en-US">
            <a:latin typeface="Andes" pitchFamily="50" charset="0"/>
          </a:endParaRPr>
        </a:p>
      </dgm:t>
    </dgm:pt>
    <dgm:pt modelId="{03672320-16FC-4F9D-973C-A9D48CEC462A}" type="sibTrans" cxnId="{F82BB267-8225-4E9D-A931-BE876594282B}">
      <dgm:prSet/>
      <dgm:spPr/>
      <dgm:t>
        <a:bodyPr/>
        <a:lstStyle/>
        <a:p>
          <a:endParaRPr lang="en-US">
            <a:latin typeface="Andes" pitchFamily="50" charset="0"/>
          </a:endParaRPr>
        </a:p>
      </dgm:t>
    </dgm:pt>
    <dgm:pt modelId="{A58D579F-D495-416C-AA23-0F44FD72B688}">
      <dgm:prSet phldrT="[Text]" custT="1"/>
      <dgm:spPr/>
      <dgm:t>
        <a:bodyPr/>
        <a:lstStyle/>
        <a:p>
          <a:pPr algn="just">
            <a:lnSpc>
              <a:spcPct val="100000"/>
            </a:lnSpc>
            <a:spcAft>
              <a:spcPts val="0"/>
            </a:spcAft>
          </a:pPr>
          <a:r>
            <a:rPr lang="en-US" sz="1400" dirty="0">
              <a:solidFill>
                <a:schemeClr val="tx1"/>
              </a:solidFill>
              <a:latin typeface="+mn-lt"/>
              <a:cs typeface="Osaka" pitchFamily="-111" charset="-128"/>
            </a:rPr>
            <a:t>Transfer of existing title of land and building – </a:t>
          </a:r>
          <a:r>
            <a:rPr lang="en-US" sz="1400" i="1" dirty="0">
              <a:solidFill>
                <a:schemeClr val="tx1"/>
              </a:solidFill>
              <a:latin typeface="+mn-lt"/>
              <a:cs typeface="Osaka" pitchFamily="-111" charset="-128"/>
            </a:rPr>
            <a:t>i.e.</a:t>
          </a:r>
          <a:r>
            <a:rPr lang="en-US" sz="1400" dirty="0">
              <a:solidFill>
                <a:srgbClr val="002345"/>
              </a:solidFill>
              <a:latin typeface="+mn-lt"/>
              <a:cs typeface="Osaka" pitchFamily="-111" charset="-128"/>
            </a:rPr>
            <a:t> </a:t>
          </a:r>
          <a:r>
            <a:rPr lang="en-US" sz="1400" b="1" dirty="0">
              <a:solidFill>
                <a:srgbClr val="00ADE4"/>
              </a:solidFill>
              <a:latin typeface="+mn-lt"/>
              <a:cs typeface="Osaka" pitchFamily="-111" charset="-128"/>
            </a:rPr>
            <a:t>not initial registration.</a:t>
          </a:r>
          <a:endParaRPr lang="en-US" sz="1400" b="1" dirty="0">
            <a:solidFill>
              <a:srgbClr val="00ADE4"/>
            </a:solidFill>
            <a:latin typeface="+mn-lt"/>
          </a:endParaRPr>
        </a:p>
      </dgm:t>
    </dgm:pt>
    <dgm:pt modelId="{50083E02-92E2-4AF2-A05B-9A5C638BEF01}" type="parTrans" cxnId="{C15C227F-FF50-43D1-B82D-D8AC7913BD55}">
      <dgm:prSet/>
      <dgm:spPr/>
      <dgm:t>
        <a:bodyPr/>
        <a:lstStyle/>
        <a:p>
          <a:endParaRPr lang="en-US">
            <a:latin typeface="Andes" pitchFamily="50" charset="0"/>
          </a:endParaRPr>
        </a:p>
      </dgm:t>
    </dgm:pt>
    <dgm:pt modelId="{18A1ADB8-9382-4514-9EE2-75D5234DBEA1}" type="sibTrans" cxnId="{C15C227F-FF50-43D1-B82D-D8AC7913BD55}">
      <dgm:prSet/>
      <dgm:spPr/>
      <dgm:t>
        <a:bodyPr/>
        <a:lstStyle/>
        <a:p>
          <a:endParaRPr lang="en-US">
            <a:latin typeface="Andes" pitchFamily="50" charset="0"/>
          </a:endParaRPr>
        </a:p>
      </dgm:t>
    </dgm:pt>
    <dgm:pt modelId="{3022D795-6562-4208-BBB2-C9FBEF1A98FD}">
      <dgm:prSet custT="1"/>
      <dgm:spPr/>
      <dgm:t>
        <a:bodyPr/>
        <a:lstStyle/>
        <a:p>
          <a:pPr algn="just" rtl="0">
            <a:lnSpc>
              <a:spcPct val="100000"/>
            </a:lnSpc>
            <a:spcAft>
              <a:spcPts val="0"/>
            </a:spcAft>
          </a:pPr>
          <a:endParaRPr lang="en-US" sz="1400" dirty="0">
            <a:solidFill>
              <a:srgbClr val="002345"/>
            </a:solidFill>
            <a:latin typeface="+mn-lt"/>
            <a:ea typeface="+mn-ea"/>
            <a:cs typeface="Osaka" pitchFamily="-111" charset="-128"/>
          </a:endParaRPr>
        </a:p>
      </dgm:t>
    </dgm:pt>
    <dgm:pt modelId="{15BEF0DD-EDF0-4BF5-80AD-A88FF8794C34}" type="sibTrans" cxnId="{5E46C3DC-A715-4269-B7ED-772D76CCA331}">
      <dgm:prSet/>
      <dgm:spPr/>
      <dgm:t>
        <a:bodyPr/>
        <a:lstStyle/>
        <a:p>
          <a:endParaRPr lang="en-US">
            <a:latin typeface="Andes" pitchFamily="50" charset="0"/>
          </a:endParaRPr>
        </a:p>
      </dgm:t>
    </dgm:pt>
    <dgm:pt modelId="{6C3B0C45-C7D6-4C82-9814-2BBB25D36778}" type="parTrans" cxnId="{5E46C3DC-A715-4269-B7ED-772D76CCA331}">
      <dgm:prSet/>
      <dgm:spPr/>
      <dgm:t>
        <a:bodyPr/>
        <a:lstStyle/>
        <a:p>
          <a:endParaRPr lang="en-US">
            <a:latin typeface="Andes" pitchFamily="50" charset="0"/>
          </a:endParaRPr>
        </a:p>
      </dgm:t>
    </dgm:pt>
    <dgm:pt modelId="{723D5757-5809-401B-8F01-6AB82F2D3F90}">
      <dgm:prSet custT="1"/>
      <dgm:spPr/>
      <dgm:t>
        <a:bodyPr/>
        <a:lstStyle/>
        <a:p>
          <a:pPr algn="just" rtl="0">
            <a:lnSpc>
              <a:spcPct val="100000"/>
            </a:lnSpc>
            <a:spcAft>
              <a:spcPts val="0"/>
            </a:spcAft>
          </a:pPr>
          <a:r>
            <a:rPr kumimoji="0" lang="en-US" sz="1400" b="1" i="0" u="none" strike="noStrike" cap="none" spc="0" normalizeH="0" baseline="0" noProof="0" dirty="0">
              <a:ln>
                <a:noFill/>
              </a:ln>
              <a:solidFill>
                <a:schemeClr val="tx1"/>
              </a:solidFill>
              <a:effectLst/>
              <a:uLnTx/>
              <a:uFillTx/>
              <a:latin typeface="+mn-lt"/>
              <a:ea typeface="+mn-ea"/>
              <a:cs typeface="Osaka" pitchFamily="-111" charset="-128"/>
            </a:rPr>
            <a:t>About the property:</a:t>
          </a:r>
        </a:p>
      </dgm:t>
    </dgm:pt>
    <dgm:pt modelId="{3C0C3FCA-AB33-4500-8C65-2BBF87577799}" type="sibTrans" cxnId="{6064DAC3-CBE2-413F-B2D5-CC336DB12F86}">
      <dgm:prSet/>
      <dgm:spPr/>
      <dgm:t>
        <a:bodyPr/>
        <a:lstStyle/>
        <a:p>
          <a:endParaRPr lang="en-US">
            <a:latin typeface="Andes" pitchFamily="50" charset="0"/>
          </a:endParaRPr>
        </a:p>
      </dgm:t>
    </dgm:pt>
    <dgm:pt modelId="{74E2397E-25F9-43E8-BB3E-D7AD24BFAE1F}" type="parTrans" cxnId="{6064DAC3-CBE2-413F-B2D5-CC336DB12F86}">
      <dgm:prSet/>
      <dgm:spPr/>
      <dgm:t>
        <a:bodyPr/>
        <a:lstStyle/>
        <a:p>
          <a:endParaRPr lang="en-US">
            <a:latin typeface="Andes" pitchFamily="50" charset="0"/>
          </a:endParaRPr>
        </a:p>
      </dgm:t>
    </dgm:pt>
    <dgm:pt modelId="{EB35A874-BA61-4279-8060-F59C90D75E8F}">
      <dgm:prSet custT="1"/>
      <dgm:spPr/>
      <dgm:t>
        <a:bodyPr/>
        <a:lstStyle/>
        <a:p>
          <a:pPr algn="just">
            <a:lnSpc>
              <a:spcPct val="100000"/>
            </a:lnSpc>
            <a:spcAft>
              <a:spcPts val="0"/>
            </a:spcAft>
          </a:pPr>
          <a:endParaRPr lang="en-US" sz="1400" dirty="0">
            <a:solidFill>
              <a:srgbClr val="002345"/>
            </a:solidFill>
            <a:latin typeface="+mn-lt"/>
            <a:cs typeface="Osaka" pitchFamily="-111" charset="-128"/>
          </a:endParaRPr>
        </a:p>
      </dgm:t>
    </dgm:pt>
    <dgm:pt modelId="{B88E940E-6E54-4D16-8E38-131E09E5827D}" type="parTrans" cxnId="{70298D8E-9A91-4811-81AB-FDC64EC17513}">
      <dgm:prSet/>
      <dgm:spPr/>
      <dgm:t>
        <a:bodyPr/>
        <a:lstStyle/>
        <a:p>
          <a:endParaRPr lang="en-US">
            <a:latin typeface="Andes" pitchFamily="50" charset="0"/>
          </a:endParaRPr>
        </a:p>
      </dgm:t>
    </dgm:pt>
    <dgm:pt modelId="{BB69603E-513F-4464-94A4-AB06D2F5C26F}" type="sibTrans" cxnId="{70298D8E-9A91-4811-81AB-FDC64EC17513}">
      <dgm:prSet/>
      <dgm:spPr/>
      <dgm:t>
        <a:bodyPr/>
        <a:lstStyle/>
        <a:p>
          <a:endParaRPr lang="en-US">
            <a:latin typeface="Andes" pitchFamily="50" charset="0"/>
          </a:endParaRPr>
        </a:p>
      </dgm:t>
    </dgm:pt>
    <dgm:pt modelId="{CA3563CE-A8CF-4742-9A59-C15037BAB68A}">
      <dgm:prSet phldrT="[Text]" custT="1"/>
      <dgm:spPr/>
      <dgm:t>
        <a:bodyPr/>
        <a:lstStyle/>
        <a:p>
          <a:pPr algn="just">
            <a:lnSpc>
              <a:spcPct val="100000"/>
            </a:lnSpc>
            <a:spcAft>
              <a:spcPts val="0"/>
            </a:spcAft>
          </a:pPr>
          <a:r>
            <a:rPr lang="en-US" sz="1400" b="1" dirty="0">
              <a:solidFill>
                <a:schemeClr val="tx1"/>
              </a:solidFill>
              <a:latin typeface="+mn-lt"/>
              <a:cs typeface="Osaka" pitchFamily="-111" charset="-128"/>
            </a:rPr>
            <a:t>About the transfer:</a:t>
          </a:r>
          <a:endParaRPr lang="en-US" sz="1400" dirty="0">
            <a:solidFill>
              <a:schemeClr val="tx1"/>
            </a:solidFill>
            <a:latin typeface="+mn-lt"/>
          </a:endParaRPr>
        </a:p>
      </dgm:t>
    </dgm:pt>
    <dgm:pt modelId="{85DEC283-995E-4E9D-A31A-DB5E6E7073CB}" type="sibTrans" cxnId="{545E4FF6-5432-442C-AFAF-661EAEEE97ED}">
      <dgm:prSet/>
      <dgm:spPr/>
      <dgm:t>
        <a:bodyPr/>
        <a:lstStyle/>
        <a:p>
          <a:endParaRPr lang="en-US">
            <a:latin typeface="Andes" pitchFamily="50" charset="0"/>
          </a:endParaRPr>
        </a:p>
      </dgm:t>
    </dgm:pt>
    <dgm:pt modelId="{4DBADE8F-9A0B-462C-B9ED-7017FEE3BFE6}" type="parTrans" cxnId="{545E4FF6-5432-442C-AFAF-661EAEEE97ED}">
      <dgm:prSet/>
      <dgm:spPr/>
      <dgm:t>
        <a:bodyPr/>
        <a:lstStyle/>
        <a:p>
          <a:endParaRPr lang="en-US">
            <a:latin typeface="Andes" pitchFamily="50" charset="0"/>
          </a:endParaRPr>
        </a:p>
      </dgm:t>
    </dgm:pt>
    <dgm:pt modelId="{8C97B21C-5A84-4CBC-9CCC-08B725E3F6C8}" type="pres">
      <dgm:prSet presAssocID="{CA0C702B-78A4-4017-837C-324B8AF91814}" presName="linear" presStyleCnt="0">
        <dgm:presLayoutVars>
          <dgm:animLvl val="lvl"/>
          <dgm:resizeHandles val="exact"/>
        </dgm:presLayoutVars>
      </dgm:prSet>
      <dgm:spPr/>
    </dgm:pt>
    <dgm:pt modelId="{04169767-EC6C-4262-A988-101B47BAAF5D}" type="pres">
      <dgm:prSet presAssocID="{153CE88A-333D-40CE-8F99-12BCA3332ACE}" presName="parentText" presStyleLbl="node1" presStyleIdx="0" presStyleCnt="2" custScaleX="100000" custScaleY="31708" custLinFactY="-2918" custLinFactNeighborY="-100000">
        <dgm:presLayoutVars>
          <dgm:chMax val="0"/>
          <dgm:bulletEnabled val="1"/>
        </dgm:presLayoutVars>
      </dgm:prSet>
      <dgm:spPr>
        <a:prstGeom prst="rect">
          <a:avLst/>
        </a:prstGeom>
      </dgm:spPr>
    </dgm:pt>
    <dgm:pt modelId="{EE27518A-D3DC-4AB7-8948-F90C734A154C}" type="pres">
      <dgm:prSet presAssocID="{153CE88A-333D-40CE-8F99-12BCA3332ACE}" presName="childText" presStyleLbl="revTx" presStyleIdx="0" presStyleCnt="2" custScaleY="88157" custLinFactNeighborY="-13109">
        <dgm:presLayoutVars>
          <dgm:bulletEnabled val="1"/>
        </dgm:presLayoutVars>
      </dgm:prSet>
      <dgm:spPr/>
    </dgm:pt>
    <dgm:pt modelId="{1559C4D5-04FD-4199-950F-396402A9F151}" type="pres">
      <dgm:prSet presAssocID="{E2988001-52BC-4AFA-870F-8C7B1EC427B8}" presName="parentText" presStyleLbl="node1" presStyleIdx="1" presStyleCnt="2" custScaleX="99999" custScaleY="27728" custLinFactNeighborX="-1" custLinFactNeighborY="-980">
        <dgm:presLayoutVars>
          <dgm:chMax val="0"/>
          <dgm:bulletEnabled val="1"/>
        </dgm:presLayoutVars>
      </dgm:prSet>
      <dgm:spPr>
        <a:prstGeom prst="rect">
          <a:avLst/>
        </a:prstGeom>
      </dgm:spPr>
    </dgm:pt>
    <dgm:pt modelId="{779D35F1-CEE4-42DC-8C97-48D867675003}" type="pres">
      <dgm:prSet presAssocID="{E2988001-52BC-4AFA-870F-8C7B1EC427B8}" presName="childText" presStyleLbl="revTx" presStyleIdx="1" presStyleCnt="2" custScaleX="100000" custScaleY="110430" custLinFactNeighborY="1741">
        <dgm:presLayoutVars>
          <dgm:bulletEnabled val="1"/>
        </dgm:presLayoutVars>
      </dgm:prSet>
      <dgm:spPr/>
    </dgm:pt>
  </dgm:ptLst>
  <dgm:cxnLst>
    <dgm:cxn modelId="{6DE83209-41EC-4515-BDD5-2699210A0625}" type="presOf" srcId="{4F2D97E7-E9CF-4789-B235-6FDE18C24108}" destId="{EE27518A-D3DC-4AB7-8948-F90C734A154C}" srcOrd="0" destOrd="0" presId="urn:microsoft.com/office/officeart/2005/8/layout/vList2"/>
    <dgm:cxn modelId="{05161321-760D-48E8-8F25-D78526A8FA53}" type="presOf" srcId="{723D5757-5809-401B-8F01-6AB82F2D3F90}" destId="{779D35F1-CEE4-42DC-8C97-48D867675003}" srcOrd="0" destOrd="8" presId="urn:microsoft.com/office/officeart/2005/8/layout/vList2"/>
    <dgm:cxn modelId="{D055942A-7E2C-4C3A-A82F-4CFFA05D2265}" type="presOf" srcId="{0DF23575-68FF-4348-A975-F0D42688F9EE}" destId="{779D35F1-CEE4-42DC-8C97-48D867675003}" srcOrd="0" destOrd="2" presId="urn:microsoft.com/office/officeart/2005/8/layout/vList2"/>
    <dgm:cxn modelId="{565C535C-756D-42DF-8CB8-6B129B2E210A}" type="presOf" srcId="{153CE88A-333D-40CE-8F99-12BCA3332ACE}" destId="{04169767-EC6C-4262-A988-101B47BAAF5D}" srcOrd="0" destOrd="0" presId="urn:microsoft.com/office/officeart/2005/8/layout/vList2"/>
    <dgm:cxn modelId="{CDCC4D44-7A23-4CB3-90E5-68B2A80CC4DF}" type="presOf" srcId="{3022D795-6562-4208-BBB2-C9FBEF1A98FD}" destId="{779D35F1-CEE4-42DC-8C97-48D867675003}" srcOrd="0" destOrd="7" presId="urn:microsoft.com/office/officeart/2005/8/layout/vList2"/>
    <dgm:cxn modelId="{1A96CD46-606F-400D-A6D2-4D9AD0D99D9B}" type="presOf" srcId="{CA0C702B-78A4-4017-837C-324B8AF91814}" destId="{8C97B21C-5A84-4CBC-9CCC-08B725E3F6C8}" srcOrd="0" destOrd="0" presId="urn:microsoft.com/office/officeart/2005/8/layout/vList2"/>
    <dgm:cxn modelId="{F82BB267-8225-4E9D-A931-BE876594282B}" srcId="{723D5757-5809-401B-8F01-6AB82F2D3F90}" destId="{7FB6A2DB-0826-4C30-9DC7-90B335184FF4}" srcOrd="1" destOrd="0" parTransId="{994A0358-F3BD-487C-A99E-934A36C59A1A}" sibTransId="{03672320-16FC-4F9D-973C-A9D48CEC462A}"/>
    <dgm:cxn modelId="{EE95F247-077B-47CF-A3DD-F1827F55B03D}" type="presOf" srcId="{F1F29342-0B00-4C54-8382-9B86705EFF99}" destId="{779D35F1-CEE4-42DC-8C97-48D867675003}" srcOrd="0" destOrd="9" presId="urn:microsoft.com/office/officeart/2005/8/layout/vList2"/>
    <dgm:cxn modelId="{857B3348-C539-4CE7-B556-2909F5FAB81B}" type="presOf" srcId="{E2988001-52BC-4AFA-870F-8C7B1EC427B8}" destId="{1559C4D5-04FD-4199-950F-396402A9F151}" srcOrd="0" destOrd="0" presId="urn:microsoft.com/office/officeart/2005/8/layout/vList2"/>
    <dgm:cxn modelId="{C99F696A-1272-4F24-84E4-E150E48E8443}" srcId="{153CE88A-333D-40CE-8F99-12BCA3332ACE}" destId="{90C6633A-84A1-472C-8443-941400D7F369}" srcOrd="1" destOrd="0" parTransId="{81DE8BF1-EBDA-4E7E-8DE0-8DB4AE5285BC}" sibTransId="{D5E7F850-C972-4867-8A53-9FCF050F5957}"/>
    <dgm:cxn modelId="{3261786A-4814-4725-A3C0-92CFD1D72294}" type="presOf" srcId="{461297F9-B120-4A72-9220-65437FCE455E}" destId="{779D35F1-CEE4-42DC-8C97-48D867675003}" srcOrd="0" destOrd="5" presId="urn:microsoft.com/office/officeart/2005/8/layout/vList2"/>
    <dgm:cxn modelId="{49D13751-7BB4-4499-A840-199FA44E13B0}" type="presOf" srcId="{90C6633A-84A1-472C-8443-941400D7F369}" destId="{EE27518A-D3DC-4AB7-8948-F90C734A154C}" srcOrd="0" destOrd="1" presId="urn:microsoft.com/office/officeart/2005/8/layout/vList2"/>
    <dgm:cxn modelId="{A6636171-25F9-4587-97AE-AA09DB5FD1A7}" srcId="{CA0C702B-78A4-4017-837C-324B8AF91814}" destId="{E2988001-52BC-4AFA-870F-8C7B1EC427B8}" srcOrd="1" destOrd="0" parTransId="{4E4BD77B-8E08-4692-8D04-69557F903872}" sibTransId="{358CF238-B4EC-4FD7-A369-C8C2186CF0CC}"/>
    <dgm:cxn modelId="{472FE971-04CD-4A07-9879-0805D37733D2}" type="presOf" srcId="{EB35A874-BA61-4279-8060-F59C90D75E8F}" destId="{779D35F1-CEE4-42DC-8C97-48D867675003}" srcOrd="0" destOrd="3" presId="urn:microsoft.com/office/officeart/2005/8/layout/vList2"/>
    <dgm:cxn modelId="{BE6D0E7B-DCC5-4FAC-9474-B460F61FD9DA}" srcId="{CA3563CE-A8CF-4742-9A59-C15037BAB68A}" destId="{0DF23575-68FF-4348-A975-F0D42688F9EE}" srcOrd="1" destOrd="0" parTransId="{46118F5C-EA68-4345-A920-32819BAB2CDE}" sibTransId="{DE06802C-9751-470A-99B5-18683D5A7A53}"/>
    <dgm:cxn modelId="{C15C227F-FF50-43D1-B82D-D8AC7913BD55}" srcId="{CA3563CE-A8CF-4742-9A59-C15037BAB68A}" destId="{A58D579F-D495-416C-AA23-0F44FD72B688}" srcOrd="0" destOrd="0" parTransId="{50083E02-92E2-4AF2-A05B-9A5C638BEF01}" sibTransId="{18A1ADB8-9382-4514-9EE2-75D5234DBEA1}"/>
    <dgm:cxn modelId="{70298D8E-9A91-4811-81AB-FDC64EC17513}" srcId="{E2988001-52BC-4AFA-870F-8C7B1EC427B8}" destId="{EB35A874-BA61-4279-8060-F59C90D75E8F}" srcOrd="1" destOrd="0" parTransId="{B88E940E-6E54-4D16-8E38-131E09E5827D}" sibTransId="{BB69603E-513F-4464-94A4-AB06D2F5C26F}"/>
    <dgm:cxn modelId="{BC0C8195-6B31-4524-B2A3-B725C6671832}" srcId="{153CE88A-333D-40CE-8F99-12BCA3332ACE}" destId="{4F2D97E7-E9CF-4789-B235-6FDE18C24108}" srcOrd="0" destOrd="0" parTransId="{E2EE6040-4C20-466A-AC1B-B51242A24350}" sibTransId="{E288C43E-DEC3-4327-B64E-C28A8D028690}"/>
    <dgm:cxn modelId="{52218AB3-0150-473C-987E-71A696ABC92D}" srcId="{BD5CF205-2CB7-439B-9D0A-188C6615DB09}" destId="{461297F9-B120-4A72-9220-65437FCE455E}" srcOrd="0" destOrd="0" parTransId="{9DDD3FCD-9062-424A-9887-E16C2488B6A3}" sibTransId="{72001B71-159A-438D-BA93-5803F45A2E41}"/>
    <dgm:cxn modelId="{B0D6D3BB-355E-4122-A5BE-95B0935497A7}" srcId="{E2988001-52BC-4AFA-870F-8C7B1EC427B8}" destId="{BD5CF205-2CB7-439B-9D0A-188C6615DB09}" srcOrd="2" destOrd="0" parTransId="{398383DE-1094-4172-B3F4-6607C7AD9FE2}" sibTransId="{EB0888E0-861A-4130-85A8-ECE96048F0BD}"/>
    <dgm:cxn modelId="{EAF694C1-1929-4073-94F8-FC721B14D11B}" srcId="{CA0C702B-78A4-4017-837C-324B8AF91814}" destId="{153CE88A-333D-40CE-8F99-12BCA3332ACE}" srcOrd="0" destOrd="0" parTransId="{92B2ECEC-337D-47C1-97F4-A1D4BAFE835A}" sibTransId="{7D0711EE-B4E7-4314-BB7E-65954248CF28}"/>
    <dgm:cxn modelId="{9CBCCCC2-0581-4243-96A4-EA37474F40BA}" srcId="{723D5757-5809-401B-8F01-6AB82F2D3F90}" destId="{F1F29342-0B00-4C54-8382-9B86705EFF99}" srcOrd="0" destOrd="0" parTransId="{3550E402-E31D-45F6-BAAB-7B0FC8AA7CCC}" sibTransId="{B667B361-40C6-427C-9E1D-EFCEC475D1A6}"/>
    <dgm:cxn modelId="{6064DAC3-CBE2-413F-B2D5-CC336DB12F86}" srcId="{E2988001-52BC-4AFA-870F-8C7B1EC427B8}" destId="{723D5757-5809-401B-8F01-6AB82F2D3F90}" srcOrd="4" destOrd="0" parTransId="{74E2397E-25F9-43E8-BB3E-D7AD24BFAE1F}" sibTransId="{3C0C3FCA-AB33-4500-8C65-2BBF87577799}"/>
    <dgm:cxn modelId="{B145A1CB-6B98-4A64-948B-7A37CA40C0D0}" type="presOf" srcId="{B7B8BD47-85BE-4B5F-B350-AC6827B6C565}" destId="{779D35F1-CEE4-42DC-8C97-48D867675003}" srcOrd="0" destOrd="6" presId="urn:microsoft.com/office/officeart/2005/8/layout/vList2"/>
    <dgm:cxn modelId="{31F5F1CD-009F-45E3-85A7-BEB9BF3A0731}" type="presOf" srcId="{BD5CF205-2CB7-439B-9D0A-188C6615DB09}" destId="{779D35F1-CEE4-42DC-8C97-48D867675003}" srcOrd="0" destOrd="4" presId="urn:microsoft.com/office/officeart/2005/8/layout/vList2"/>
    <dgm:cxn modelId="{5E46C3DC-A715-4269-B7ED-772D76CCA331}" srcId="{E2988001-52BC-4AFA-870F-8C7B1EC427B8}" destId="{3022D795-6562-4208-BBB2-C9FBEF1A98FD}" srcOrd="3" destOrd="0" parTransId="{6C3B0C45-C7D6-4C82-9814-2BBB25D36778}" sibTransId="{15BEF0DD-EDF0-4BF5-80AD-A88FF8794C34}"/>
    <dgm:cxn modelId="{A6907CE8-8601-46C5-BF2D-DE2D4C72FD42}" type="presOf" srcId="{A58D579F-D495-416C-AA23-0F44FD72B688}" destId="{779D35F1-CEE4-42DC-8C97-48D867675003}" srcOrd="0" destOrd="1" presId="urn:microsoft.com/office/officeart/2005/8/layout/vList2"/>
    <dgm:cxn modelId="{545E4FF6-5432-442C-AFAF-661EAEEE97ED}" srcId="{E2988001-52BC-4AFA-870F-8C7B1EC427B8}" destId="{CA3563CE-A8CF-4742-9A59-C15037BAB68A}" srcOrd="0" destOrd="0" parTransId="{4DBADE8F-9A0B-462C-B9ED-7017FEE3BFE6}" sibTransId="{85DEC283-995E-4E9D-A31A-DB5E6E7073CB}"/>
    <dgm:cxn modelId="{343329F7-2A73-4AF8-B743-3890C276F419}" srcId="{BD5CF205-2CB7-439B-9D0A-188C6615DB09}" destId="{B7B8BD47-85BE-4B5F-B350-AC6827B6C565}" srcOrd="1" destOrd="0" parTransId="{321800CE-0044-49C4-B708-2006922EEC61}" sibTransId="{FDEC1D35-E986-4D27-B67B-9E44A83E80D8}"/>
    <dgm:cxn modelId="{D6766DFC-5F6F-497C-AB81-31314D59EE09}" type="presOf" srcId="{CA3563CE-A8CF-4742-9A59-C15037BAB68A}" destId="{779D35F1-CEE4-42DC-8C97-48D867675003}" srcOrd="0" destOrd="0" presId="urn:microsoft.com/office/officeart/2005/8/layout/vList2"/>
    <dgm:cxn modelId="{A4769AFF-A3BD-45C0-8C92-2C51658BB27E}" type="presOf" srcId="{7FB6A2DB-0826-4C30-9DC7-90B335184FF4}" destId="{779D35F1-CEE4-42DC-8C97-48D867675003}" srcOrd="0" destOrd="10" presId="urn:microsoft.com/office/officeart/2005/8/layout/vList2"/>
    <dgm:cxn modelId="{AFCD9546-2507-4D68-B4AB-33D5BFD77C0D}" type="presParOf" srcId="{8C97B21C-5A84-4CBC-9CCC-08B725E3F6C8}" destId="{04169767-EC6C-4262-A988-101B47BAAF5D}" srcOrd="0" destOrd="0" presId="urn:microsoft.com/office/officeart/2005/8/layout/vList2"/>
    <dgm:cxn modelId="{8EF25E9F-112A-467F-A4C2-DFF9B4C3B6D2}" type="presParOf" srcId="{8C97B21C-5A84-4CBC-9CCC-08B725E3F6C8}" destId="{EE27518A-D3DC-4AB7-8948-F90C734A154C}" srcOrd="1" destOrd="0" presId="urn:microsoft.com/office/officeart/2005/8/layout/vList2"/>
    <dgm:cxn modelId="{70917C33-255E-458B-B21A-23B3AE77B9BA}" type="presParOf" srcId="{8C97B21C-5A84-4CBC-9CCC-08B725E3F6C8}" destId="{1559C4D5-04FD-4199-950F-396402A9F151}" srcOrd="2" destOrd="0" presId="urn:microsoft.com/office/officeart/2005/8/layout/vList2"/>
    <dgm:cxn modelId="{DB5E1D1C-D91E-425E-9D01-907F445473A1}" type="presParOf" srcId="{8C97B21C-5A84-4CBC-9CCC-08B725E3F6C8}" destId="{779D35F1-CEE4-42DC-8C97-48D867675003}" srcOrd="3"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14217AB-A097-4851-9DC6-A4A3F4687998}"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8CB70F50-5879-46E0-8894-1CDDF3F07014}">
      <dgm:prSet phldrT="[Text]" custT="1"/>
      <dgm:spPr>
        <a:solidFill>
          <a:schemeClr val="accent1">
            <a:hueOff val="0"/>
            <a:satOff val="0"/>
            <a:lumOff val="0"/>
          </a:schemeClr>
        </a:solidFill>
        <a:effectLst>
          <a:innerShdw blurRad="114300">
            <a:prstClr val="black"/>
          </a:innerShdw>
        </a:effectLst>
      </dgm:spPr>
      <dgm:t>
        <a:bodyPr/>
        <a:lstStyle/>
        <a:p>
          <a:r>
            <a:rPr lang="en-US" sz="1600" b="1" dirty="0"/>
            <a:t>Reliability</a:t>
          </a:r>
        </a:p>
      </dgm:t>
    </dgm:pt>
    <dgm:pt modelId="{7E549068-0AC5-43E4-AC3A-9F6EAD73671B}" type="parTrans" cxnId="{E7BF8FD0-22A1-4666-964E-981EE0913179}">
      <dgm:prSet/>
      <dgm:spPr/>
      <dgm:t>
        <a:bodyPr/>
        <a:lstStyle/>
        <a:p>
          <a:endParaRPr lang="en-US"/>
        </a:p>
      </dgm:t>
    </dgm:pt>
    <dgm:pt modelId="{F4B520F3-547C-4200-844A-63706509E020}" type="sibTrans" cxnId="{E7BF8FD0-22A1-4666-964E-981EE0913179}">
      <dgm:prSet/>
      <dgm:spPr/>
      <dgm:t>
        <a:bodyPr/>
        <a:lstStyle/>
        <a:p>
          <a:endParaRPr lang="en-US"/>
        </a:p>
      </dgm:t>
    </dgm:pt>
    <dgm:pt modelId="{7E84F63D-D1A0-4E26-B872-74D537D7E86C}">
      <dgm:prSet phldrT="[Text]" custT="1"/>
      <dgm:spPr>
        <a:solidFill>
          <a:srgbClr val="FDB714"/>
        </a:solidFill>
        <a:effectLst>
          <a:innerShdw blurRad="114300">
            <a:prstClr val="black"/>
          </a:innerShdw>
        </a:effectLst>
      </dgm:spPr>
      <dgm:t>
        <a:bodyPr/>
        <a:lstStyle/>
        <a:p>
          <a:pPr algn="just"/>
          <a:r>
            <a:rPr lang="en-US" sz="1400" dirty="0">
              <a:latin typeface="+mn-lt"/>
              <a:cs typeface="Times New Roman" panose="02020603050405020304" pitchFamily="18" charset="0"/>
            </a:rPr>
            <a:t>Data on reliability assess whether the land registry and mapping system (</a:t>
          </a:r>
          <a:r>
            <a:rPr lang="en-US" sz="1400" dirty="0" err="1">
              <a:latin typeface="+mn-lt"/>
              <a:cs typeface="Times New Roman" panose="02020603050405020304" pitchFamily="18" charset="0"/>
            </a:rPr>
            <a:t>cadastre</a:t>
          </a:r>
          <a:r>
            <a:rPr lang="en-US" sz="1400" dirty="0">
              <a:latin typeface="+mn-lt"/>
              <a:cs typeface="Times New Roman" panose="02020603050405020304" pitchFamily="18" charset="0"/>
            </a:rPr>
            <a:t>) have </a:t>
          </a:r>
          <a:r>
            <a:rPr lang="en-US" sz="1400" dirty="0">
              <a:solidFill>
                <a:schemeClr val="accent3"/>
              </a:solidFill>
              <a:latin typeface="+mn-lt"/>
              <a:cs typeface="Times New Roman" panose="02020603050405020304" pitchFamily="18" charset="0"/>
            </a:rPr>
            <a:t>adequate infrastructure </a:t>
          </a:r>
          <a:r>
            <a:rPr lang="en-US" sz="1400" dirty="0">
              <a:latin typeface="+mn-lt"/>
              <a:cs typeface="Times New Roman" panose="02020603050405020304" pitchFamily="18" charset="0"/>
            </a:rPr>
            <a:t>to guarantee high standards and reduce the risk of errors. </a:t>
          </a:r>
          <a:endParaRPr lang="en-US" sz="1400" dirty="0">
            <a:latin typeface="+mn-lt"/>
          </a:endParaRPr>
        </a:p>
      </dgm:t>
    </dgm:pt>
    <dgm:pt modelId="{9F58EDAC-7F12-4871-B4A3-4DD339751D18}" type="parTrans" cxnId="{224D568B-F9E3-4609-92EA-E3B8D2790B87}">
      <dgm:prSet/>
      <dgm:spPr/>
      <dgm:t>
        <a:bodyPr/>
        <a:lstStyle/>
        <a:p>
          <a:endParaRPr lang="en-US"/>
        </a:p>
      </dgm:t>
    </dgm:pt>
    <dgm:pt modelId="{1F59D0AD-5B66-471B-89FD-CE1FA39CAFBD}" type="sibTrans" cxnId="{224D568B-F9E3-4609-92EA-E3B8D2790B87}">
      <dgm:prSet/>
      <dgm:spPr/>
      <dgm:t>
        <a:bodyPr/>
        <a:lstStyle/>
        <a:p>
          <a:endParaRPr lang="en-US"/>
        </a:p>
      </dgm:t>
    </dgm:pt>
    <dgm:pt modelId="{90E1FAA5-5BDD-499C-A1D1-663E76FA1686}">
      <dgm:prSet phldrT="[Text]" custT="1"/>
      <dgm:spPr>
        <a:effectLst>
          <a:innerShdw blurRad="114300">
            <a:prstClr val="black"/>
          </a:innerShdw>
        </a:effectLst>
      </dgm:spPr>
      <dgm:t>
        <a:bodyPr/>
        <a:lstStyle/>
        <a:p>
          <a:r>
            <a:rPr lang="en-US" sz="1600" b="1" dirty="0"/>
            <a:t>Transparency</a:t>
          </a:r>
        </a:p>
      </dgm:t>
    </dgm:pt>
    <dgm:pt modelId="{C79AE763-6649-4DBE-9B44-CFAA43EF052B}" type="parTrans" cxnId="{B7253359-5515-4CCF-8009-4A556449B44A}">
      <dgm:prSet/>
      <dgm:spPr/>
      <dgm:t>
        <a:bodyPr/>
        <a:lstStyle/>
        <a:p>
          <a:endParaRPr lang="en-US"/>
        </a:p>
      </dgm:t>
    </dgm:pt>
    <dgm:pt modelId="{63FB7223-6321-4FE2-8D76-3B5652EB758A}" type="sibTrans" cxnId="{B7253359-5515-4CCF-8009-4A556449B44A}">
      <dgm:prSet/>
      <dgm:spPr/>
      <dgm:t>
        <a:bodyPr/>
        <a:lstStyle/>
        <a:p>
          <a:endParaRPr lang="en-US"/>
        </a:p>
      </dgm:t>
    </dgm:pt>
    <dgm:pt modelId="{8363EB62-FFA6-450B-B164-354E6C1476AA}">
      <dgm:prSet phldrT="[Text]" custT="1"/>
      <dgm:spPr>
        <a:solidFill>
          <a:schemeClr val="accent2"/>
        </a:solidFill>
        <a:effectLst>
          <a:innerShdw blurRad="114300">
            <a:prstClr val="black"/>
          </a:innerShdw>
        </a:effectLst>
      </dgm:spPr>
      <dgm:t>
        <a:bodyPr/>
        <a:lstStyle/>
        <a:p>
          <a:pPr algn="just"/>
          <a:r>
            <a:rPr lang="en-US" sz="1400" dirty="0">
              <a:latin typeface="+mn-lt"/>
              <a:cs typeface="Times New Roman" panose="02020603050405020304" pitchFamily="18" charset="0"/>
            </a:rPr>
            <a:t>Data on transparency record whether the land administration system makes </a:t>
          </a:r>
          <a:r>
            <a:rPr lang="en-US" sz="1400" dirty="0">
              <a:solidFill>
                <a:schemeClr val="accent3"/>
              </a:solidFill>
              <a:latin typeface="+mn-lt"/>
              <a:cs typeface="Times New Roman" panose="02020603050405020304" pitchFamily="18" charset="0"/>
            </a:rPr>
            <a:t>land-related information publicly available. </a:t>
          </a:r>
          <a:endParaRPr lang="en-US" sz="1400" dirty="0">
            <a:solidFill>
              <a:schemeClr val="accent3"/>
            </a:solidFill>
            <a:latin typeface="+mn-lt"/>
          </a:endParaRPr>
        </a:p>
      </dgm:t>
    </dgm:pt>
    <dgm:pt modelId="{25265E47-9D16-40CD-81CD-0855CA16EB9C}" type="parTrans" cxnId="{1CF93B41-8383-4DE0-8B98-98332641F5C9}">
      <dgm:prSet/>
      <dgm:spPr/>
      <dgm:t>
        <a:bodyPr/>
        <a:lstStyle/>
        <a:p>
          <a:endParaRPr lang="en-US"/>
        </a:p>
      </dgm:t>
    </dgm:pt>
    <dgm:pt modelId="{E63CD87A-4EA0-4081-81D2-DDA17EF0ED3D}" type="sibTrans" cxnId="{1CF93B41-8383-4DE0-8B98-98332641F5C9}">
      <dgm:prSet/>
      <dgm:spPr/>
      <dgm:t>
        <a:bodyPr/>
        <a:lstStyle/>
        <a:p>
          <a:endParaRPr lang="en-US"/>
        </a:p>
      </dgm:t>
    </dgm:pt>
    <dgm:pt modelId="{32C7EA0D-4667-495E-96F2-BDCFE18595E0}">
      <dgm:prSet phldrT="[Text]" custT="1"/>
      <dgm:spPr>
        <a:effectLst>
          <a:innerShdw blurRad="114300">
            <a:prstClr val="black"/>
          </a:innerShdw>
        </a:effectLst>
      </dgm:spPr>
      <dgm:t>
        <a:bodyPr/>
        <a:lstStyle/>
        <a:p>
          <a:r>
            <a:rPr lang="en-US" sz="1600" b="1" dirty="0"/>
            <a:t>Coverage</a:t>
          </a:r>
        </a:p>
      </dgm:t>
    </dgm:pt>
    <dgm:pt modelId="{74846CB8-F31C-4991-9E17-DFA2447AE382}" type="parTrans" cxnId="{400C5BC0-F923-4776-BB24-ED68FD9B7945}">
      <dgm:prSet/>
      <dgm:spPr/>
      <dgm:t>
        <a:bodyPr/>
        <a:lstStyle/>
        <a:p>
          <a:endParaRPr lang="en-US"/>
        </a:p>
      </dgm:t>
    </dgm:pt>
    <dgm:pt modelId="{C1389A48-86AF-4AF9-9EE0-5DEEE0282FA3}" type="sibTrans" cxnId="{400C5BC0-F923-4776-BB24-ED68FD9B7945}">
      <dgm:prSet/>
      <dgm:spPr/>
      <dgm:t>
        <a:bodyPr/>
        <a:lstStyle/>
        <a:p>
          <a:endParaRPr lang="en-US"/>
        </a:p>
      </dgm:t>
    </dgm:pt>
    <dgm:pt modelId="{6033457B-1568-43EA-B91C-D1C836E18788}">
      <dgm:prSet phldrT="[Text]" custT="1"/>
      <dgm:spPr>
        <a:solidFill>
          <a:srgbClr val="FDB714"/>
        </a:solidFill>
        <a:effectLst>
          <a:innerShdw blurRad="114300">
            <a:prstClr val="black"/>
          </a:innerShdw>
        </a:effectLst>
      </dgm:spPr>
      <dgm:t>
        <a:bodyPr/>
        <a:lstStyle/>
        <a:p>
          <a:pPr algn="just"/>
          <a:r>
            <a:rPr lang="en-US" sz="1400" dirty="0">
              <a:latin typeface="+mn-lt"/>
              <a:cs typeface="Times New Roman" panose="02020603050405020304" pitchFamily="18" charset="0"/>
            </a:rPr>
            <a:t>Data on coverage assess the extent to which the land registry and mapping system (</a:t>
          </a:r>
          <a:r>
            <a:rPr lang="en-US" sz="1400" dirty="0" err="1">
              <a:latin typeface="+mn-lt"/>
              <a:cs typeface="Times New Roman" panose="02020603050405020304" pitchFamily="18" charset="0"/>
            </a:rPr>
            <a:t>cadastre</a:t>
          </a:r>
          <a:r>
            <a:rPr lang="en-US" sz="1400" dirty="0">
              <a:latin typeface="+mn-lt"/>
              <a:cs typeface="Times New Roman" panose="02020603050405020304" pitchFamily="18" charset="0"/>
            </a:rPr>
            <a:t>) provide complete </a:t>
          </a:r>
          <a:r>
            <a:rPr lang="en-US" sz="1400" dirty="0">
              <a:solidFill>
                <a:schemeClr val="accent3"/>
              </a:solidFill>
              <a:latin typeface="+mn-lt"/>
              <a:cs typeface="Times New Roman" panose="02020603050405020304" pitchFamily="18" charset="0"/>
            </a:rPr>
            <a:t>geographic coverage </a:t>
          </a:r>
          <a:r>
            <a:rPr lang="en-US" sz="1400" dirty="0">
              <a:latin typeface="+mn-lt"/>
              <a:cs typeface="Times New Roman" panose="02020603050405020304" pitchFamily="18" charset="0"/>
            </a:rPr>
            <a:t>of privately held land parcels. </a:t>
          </a:r>
          <a:endParaRPr lang="en-US" sz="1400" dirty="0">
            <a:latin typeface="+mn-lt"/>
          </a:endParaRPr>
        </a:p>
      </dgm:t>
    </dgm:pt>
    <dgm:pt modelId="{5250B493-24CB-41F7-A5BA-7E33C9F00129}" type="parTrans" cxnId="{C0A27D80-05AA-4B8D-A199-D18F03BF557F}">
      <dgm:prSet/>
      <dgm:spPr/>
      <dgm:t>
        <a:bodyPr/>
        <a:lstStyle/>
        <a:p>
          <a:endParaRPr lang="en-US"/>
        </a:p>
      </dgm:t>
    </dgm:pt>
    <dgm:pt modelId="{E64B7540-4662-4755-9D6C-2439734716CF}" type="sibTrans" cxnId="{C0A27D80-05AA-4B8D-A199-D18F03BF557F}">
      <dgm:prSet/>
      <dgm:spPr/>
      <dgm:t>
        <a:bodyPr/>
        <a:lstStyle/>
        <a:p>
          <a:endParaRPr lang="en-US"/>
        </a:p>
      </dgm:t>
    </dgm:pt>
    <dgm:pt modelId="{38E7DEA4-4FC4-45EC-983B-AFA6824B8CAE}">
      <dgm:prSet phldrT="[Text]" custT="1"/>
      <dgm:spPr>
        <a:effectLst>
          <a:innerShdw blurRad="114300">
            <a:prstClr val="black"/>
          </a:innerShdw>
        </a:effectLst>
      </dgm:spPr>
      <dgm:t>
        <a:bodyPr/>
        <a:lstStyle/>
        <a:p>
          <a:r>
            <a:rPr lang="en-US" sz="1600" b="1" dirty="0"/>
            <a:t>Dispute Resolution</a:t>
          </a:r>
        </a:p>
      </dgm:t>
    </dgm:pt>
    <dgm:pt modelId="{58606345-03D5-4020-A210-03E9BC4C19E1}" type="parTrans" cxnId="{2BB69EE8-7108-4199-9B36-F2EA7BC1A201}">
      <dgm:prSet/>
      <dgm:spPr/>
      <dgm:t>
        <a:bodyPr/>
        <a:lstStyle/>
        <a:p>
          <a:endParaRPr lang="en-US"/>
        </a:p>
      </dgm:t>
    </dgm:pt>
    <dgm:pt modelId="{E72F1639-E7A8-44EB-99A7-626B3C338AAE}" type="sibTrans" cxnId="{2BB69EE8-7108-4199-9B36-F2EA7BC1A201}">
      <dgm:prSet/>
      <dgm:spPr/>
      <dgm:t>
        <a:bodyPr/>
        <a:lstStyle/>
        <a:p>
          <a:endParaRPr lang="en-US"/>
        </a:p>
      </dgm:t>
    </dgm:pt>
    <dgm:pt modelId="{1BEE7B97-6D42-4522-876F-F8A32C41F01D}">
      <dgm:prSet phldrT="[Text]" custT="1"/>
      <dgm:spPr>
        <a:effectLst>
          <a:innerShdw blurRad="114300">
            <a:prstClr val="black"/>
          </a:innerShdw>
        </a:effectLst>
      </dgm:spPr>
      <dgm:t>
        <a:bodyPr/>
        <a:lstStyle/>
        <a:p>
          <a:r>
            <a:rPr lang="en-US" sz="1600" b="1" dirty="0"/>
            <a:t>Equal Access</a:t>
          </a:r>
        </a:p>
      </dgm:t>
    </dgm:pt>
    <dgm:pt modelId="{A5B001B4-FD6F-465E-A082-108F49C5C096}" type="parTrans" cxnId="{CDB4FF60-C12B-47E2-9542-E48C496E8455}">
      <dgm:prSet/>
      <dgm:spPr/>
      <dgm:t>
        <a:bodyPr/>
        <a:lstStyle/>
        <a:p>
          <a:endParaRPr lang="en-US"/>
        </a:p>
      </dgm:t>
    </dgm:pt>
    <dgm:pt modelId="{8376ED01-7237-4F00-9AD7-0302360AA29B}" type="sibTrans" cxnId="{CDB4FF60-C12B-47E2-9542-E48C496E8455}">
      <dgm:prSet/>
      <dgm:spPr/>
      <dgm:t>
        <a:bodyPr/>
        <a:lstStyle/>
        <a:p>
          <a:endParaRPr lang="en-US"/>
        </a:p>
      </dgm:t>
    </dgm:pt>
    <dgm:pt modelId="{2D0F633F-50D2-47C1-A687-FBB95D4F3251}">
      <dgm:prSet custT="1"/>
      <dgm:spPr>
        <a:solidFill>
          <a:srgbClr val="FDB714"/>
        </a:solidFill>
        <a:effectLst>
          <a:innerShdw blurRad="114300">
            <a:prstClr val="black"/>
          </a:innerShdw>
        </a:effectLst>
      </dgm:spPr>
      <dgm:t>
        <a:bodyPr/>
        <a:lstStyle/>
        <a:p>
          <a:pPr algn="just"/>
          <a:r>
            <a:rPr lang="en-US" sz="1400" dirty="0">
              <a:latin typeface="+mn-lt"/>
              <a:cs typeface="Times New Roman" panose="02020603050405020304" pitchFamily="18" charset="0"/>
            </a:rPr>
            <a:t>Data on dispute resolution measure the accessibility of </a:t>
          </a:r>
          <a:r>
            <a:rPr lang="en-US" sz="1400" dirty="0">
              <a:solidFill>
                <a:schemeClr val="accent3"/>
              </a:solidFill>
              <a:latin typeface="+mn-lt"/>
              <a:cs typeface="Times New Roman" panose="02020603050405020304" pitchFamily="18" charset="0"/>
            </a:rPr>
            <a:t>conflict resolution mechanisms </a:t>
          </a:r>
          <a:r>
            <a:rPr lang="en-US" sz="1400" dirty="0">
              <a:latin typeface="+mn-lt"/>
              <a:cs typeface="Times New Roman" panose="02020603050405020304" pitchFamily="18" charset="0"/>
            </a:rPr>
            <a:t>and the </a:t>
          </a:r>
          <a:r>
            <a:rPr lang="en-US" sz="1400" dirty="0">
              <a:solidFill>
                <a:schemeClr val="accent3"/>
              </a:solidFill>
              <a:latin typeface="+mn-lt"/>
              <a:cs typeface="Times New Roman" panose="02020603050405020304" pitchFamily="18" charset="0"/>
            </a:rPr>
            <a:t>extent of liability </a:t>
          </a:r>
          <a:r>
            <a:rPr lang="en-US" sz="1400" dirty="0">
              <a:latin typeface="+mn-lt"/>
              <a:cs typeface="Times New Roman" panose="02020603050405020304" pitchFamily="18" charset="0"/>
            </a:rPr>
            <a:t>for entities or agents recording land transactions. </a:t>
          </a:r>
          <a:endParaRPr lang="en-US" sz="1400" dirty="0">
            <a:latin typeface="+mn-lt"/>
          </a:endParaRPr>
        </a:p>
      </dgm:t>
    </dgm:pt>
    <dgm:pt modelId="{EE69D87F-A11F-4431-B805-FCF57B255D73}" type="parTrans" cxnId="{CEC1E692-D032-4562-8DB4-933FEDEFAB2B}">
      <dgm:prSet/>
      <dgm:spPr/>
      <dgm:t>
        <a:bodyPr/>
        <a:lstStyle/>
        <a:p>
          <a:endParaRPr lang="en-US"/>
        </a:p>
      </dgm:t>
    </dgm:pt>
    <dgm:pt modelId="{DC865089-98EB-403A-AE4A-86322CD203D7}" type="sibTrans" cxnId="{CEC1E692-D032-4562-8DB4-933FEDEFAB2B}">
      <dgm:prSet/>
      <dgm:spPr/>
      <dgm:t>
        <a:bodyPr/>
        <a:lstStyle/>
        <a:p>
          <a:endParaRPr lang="en-US"/>
        </a:p>
      </dgm:t>
    </dgm:pt>
    <dgm:pt modelId="{D053D3CB-F3B9-41FB-9718-20F6F9933048}">
      <dgm:prSet phldrT="[Text]" custT="1"/>
      <dgm:spPr>
        <a:solidFill>
          <a:srgbClr val="FDB714"/>
        </a:solidFill>
        <a:effectLst>
          <a:innerShdw blurRad="114300">
            <a:prstClr val="black"/>
          </a:innerShdw>
        </a:effectLst>
      </dgm:spPr>
      <dgm:t>
        <a:bodyPr/>
        <a:lstStyle/>
        <a:p>
          <a:pPr algn="just"/>
          <a:r>
            <a:rPr lang="en-US" sz="1400" dirty="0"/>
            <a:t>Data measuring whether </a:t>
          </a:r>
          <a:r>
            <a:rPr lang="en-US" sz="1400" dirty="0">
              <a:solidFill>
                <a:schemeClr val="accent3"/>
              </a:solidFill>
            </a:rPr>
            <a:t>married or unmarried women have equal access to property rights</a:t>
          </a:r>
          <a:r>
            <a:rPr lang="en-US" sz="1400" dirty="0"/>
            <a:t>. Equal access to property rights can help to increase the competitiveness of an economy, or increase its labor force.</a:t>
          </a:r>
        </a:p>
      </dgm:t>
    </dgm:pt>
    <dgm:pt modelId="{18016574-8319-42F9-94D3-4DB1F9F9CDBD}" type="parTrans" cxnId="{DBD4C682-6E32-4A78-B949-C16146D03B20}">
      <dgm:prSet/>
      <dgm:spPr/>
      <dgm:t>
        <a:bodyPr/>
        <a:lstStyle/>
        <a:p>
          <a:endParaRPr lang="en-US"/>
        </a:p>
      </dgm:t>
    </dgm:pt>
    <dgm:pt modelId="{DF6A788A-9061-4415-B069-4529D2FA2634}" type="sibTrans" cxnId="{DBD4C682-6E32-4A78-B949-C16146D03B20}">
      <dgm:prSet/>
      <dgm:spPr/>
      <dgm:t>
        <a:bodyPr/>
        <a:lstStyle/>
        <a:p>
          <a:endParaRPr lang="en-US"/>
        </a:p>
      </dgm:t>
    </dgm:pt>
    <dgm:pt modelId="{71D86693-EBDB-427A-AE76-7F78B3C56065}" type="pres">
      <dgm:prSet presAssocID="{414217AB-A097-4851-9DC6-A4A3F4687998}" presName="Name0" presStyleCnt="0">
        <dgm:presLayoutVars>
          <dgm:dir/>
          <dgm:animLvl val="lvl"/>
          <dgm:resizeHandles val="exact"/>
        </dgm:presLayoutVars>
      </dgm:prSet>
      <dgm:spPr/>
    </dgm:pt>
    <dgm:pt modelId="{550804C2-99FF-4847-8F73-81706B6C9718}" type="pres">
      <dgm:prSet presAssocID="{8CB70F50-5879-46E0-8894-1CDDF3F07014}" presName="linNode" presStyleCnt="0"/>
      <dgm:spPr/>
    </dgm:pt>
    <dgm:pt modelId="{030651D0-8145-419B-9199-C8F1E55004D7}" type="pres">
      <dgm:prSet presAssocID="{8CB70F50-5879-46E0-8894-1CDDF3F07014}" presName="parentText" presStyleLbl="node1" presStyleIdx="0" presStyleCnt="5">
        <dgm:presLayoutVars>
          <dgm:chMax val="1"/>
          <dgm:bulletEnabled val="1"/>
        </dgm:presLayoutVars>
      </dgm:prSet>
      <dgm:spPr/>
    </dgm:pt>
    <dgm:pt modelId="{9D2CADAA-A82E-4ACC-8864-59AABD20032A}" type="pres">
      <dgm:prSet presAssocID="{8CB70F50-5879-46E0-8894-1CDDF3F07014}" presName="descendantText" presStyleLbl="alignAccFollowNode1" presStyleIdx="0" presStyleCnt="5" custScaleY="121894">
        <dgm:presLayoutVars>
          <dgm:bulletEnabled val="1"/>
        </dgm:presLayoutVars>
      </dgm:prSet>
      <dgm:spPr/>
    </dgm:pt>
    <dgm:pt modelId="{316F1966-CE97-40F7-AD7F-A1804DEBF8C8}" type="pres">
      <dgm:prSet presAssocID="{F4B520F3-547C-4200-844A-63706509E020}" presName="sp" presStyleCnt="0"/>
      <dgm:spPr/>
    </dgm:pt>
    <dgm:pt modelId="{C77C4D60-0F2E-4261-9A5F-9B180A539616}" type="pres">
      <dgm:prSet presAssocID="{90E1FAA5-5BDD-499C-A1D1-663E76FA1686}" presName="linNode" presStyleCnt="0"/>
      <dgm:spPr/>
    </dgm:pt>
    <dgm:pt modelId="{661BE3C8-09D1-4AF8-823E-C63E69CD00B4}" type="pres">
      <dgm:prSet presAssocID="{90E1FAA5-5BDD-499C-A1D1-663E76FA1686}" presName="parentText" presStyleLbl="node1" presStyleIdx="1" presStyleCnt="5">
        <dgm:presLayoutVars>
          <dgm:chMax val="1"/>
          <dgm:bulletEnabled val="1"/>
        </dgm:presLayoutVars>
      </dgm:prSet>
      <dgm:spPr/>
    </dgm:pt>
    <dgm:pt modelId="{ED2A4707-EA80-40FA-9733-F373AC52EA78}" type="pres">
      <dgm:prSet presAssocID="{90E1FAA5-5BDD-499C-A1D1-663E76FA1686}" presName="descendantText" presStyleLbl="alignAccFollowNode1" presStyleIdx="1" presStyleCnt="5" custScaleY="122665">
        <dgm:presLayoutVars>
          <dgm:bulletEnabled val="1"/>
        </dgm:presLayoutVars>
      </dgm:prSet>
      <dgm:spPr/>
    </dgm:pt>
    <dgm:pt modelId="{4BC6B65A-D4ED-4EFA-8F82-E47910D07779}" type="pres">
      <dgm:prSet presAssocID="{63FB7223-6321-4FE2-8D76-3B5652EB758A}" presName="sp" presStyleCnt="0"/>
      <dgm:spPr/>
    </dgm:pt>
    <dgm:pt modelId="{AC72A9D6-7359-44A5-A4BF-398572D938A7}" type="pres">
      <dgm:prSet presAssocID="{32C7EA0D-4667-495E-96F2-BDCFE18595E0}" presName="linNode" presStyleCnt="0"/>
      <dgm:spPr/>
    </dgm:pt>
    <dgm:pt modelId="{179562C0-2BB6-4A4B-8082-B5BA29D9B9FB}" type="pres">
      <dgm:prSet presAssocID="{32C7EA0D-4667-495E-96F2-BDCFE18595E0}" presName="parentText" presStyleLbl="node1" presStyleIdx="2" presStyleCnt="5">
        <dgm:presLayoutVars>
          <dgm:chMax val="1"/>
          <dgm:bulletEnabled val="1"/>
        </dgm:presLayoutVars>
      </dgm:prSet>
      <dgm:spPr/>
    </dgm:pt>
    <dgm:pt modelId="{6149504D-CEA4-4955-9AF8-EB0B538ED897}" type="pres">
      <dgm:prSet presAssocID="{32C7EA0D-4667-495E-96F2-BDCFE18595E0}" presName="descendantText" presStyleLbl="alignAccFollowNode1" presStyleIdx="2" presStyleCnt="5" custScaleY="119267">
        <dgm:presLayoutVars>
          <dgm:bulletEnabled val="1"/>
        </dgm:presLayoutVars>
      </dgm:prSet>
      <dgm:spPr/>
    </dgm:pt>
    <dgm:pt modelId="{71DB8FA0-75DB-41DB-A4B1-8D8BD03BC254}" type="pres">
      <dgm:prSet presAssocID="{C1389A48-86AF-4AF9-9EE0-5DEEE0282FA3}" presName="sp" presStyleCnt="0"/>
      <dgm:spPr/>
    </dgm:pt>
    <dgm:pt modelId="{4E4EF291-BEC7-44AE-AA08-4C615A974193}" type="pres">
      <dgm:prSet presAssocID="{38E7DEA4-4FC4-45EC-983B-AFA6824B8CAE}" presName="linNode" presStyleCnt="0"/>
      <dgm:spPr/>
    </dgm:pt>
    <dgm:pt modelId="{6CC9A3A9-E958-4B7C-A1F2-B12B787FFA22}" type="pres">
      <dgm:prSet presAssocID="{38E7DEA4-4FC4-45EC-983B-AFA6824B8CAE}" presName="parentText" presStyleLbl="node1" presStyleIdx="3" presStyleCnt="5">
        <dgm:presLayoutVars>
          <dgm:chMax val="1"/>
          <dgm:bulletEnabled val="1"/>
        </dgm:presLayoutVars>
      </dgm:prSet>
      <dgm:spPr/>
    </dgm:pt>
    <dgm:pt modelId="{01CCFB69-CB38-43AA-84EE-2EE9DE51A737}" type="pres">
      <dgm:prSet presAssocID="{38E7DEA4-4FC4-45EC-983B-AFA6824B8CAE}" presName="descendantText" presStyleLbl="alignAccFollowNode1" presStyleIdx="3" presStyleCnt="5" custScaleY="116854" custLinFactNeighborX="0" custLinFactNeighborY="-2405">
        <dgm:presLayoutVars>
          <dgm:bulletEnabled val="1"/>
        </dgm:presLayoutVars>
      </dgm:prSet>
      <dgm:spPr/>
    </dgm:pt>
    <dgm:pt modelId="{497BFDB6-E19B-4122-859C-2CB1373DEA00}" type="pres">
      <dgm:prSet presAssocID="{E72F1639-E7A8-44EB-99A7-626B3C338AAE}" presName="sp" presStyleCnt="0"/>
      <dgm:spPr/>
    </dgm:pt>
    <dgm:pt modelId="{32EFE92A-59D6-4957-A972-AA9F3CDAE434}" type="pres">
      <dgm:prSet presAssocID="{1BEE7B97-6D42-4522-876F-F8A32C41F01D}" presName="linNode" presStyleCnt="0"/>
      <dgm:spPr/>
    </dgm:pt>
    <dgm:pt modelId="{2E8DE1BF-81F8-4A15-9A9C-3B98774C4007}" type="pres">
      <dgm:prSet presAssocID="{1BEE7B97-6D42-4522-876F-F8A32C41F01D}" presName="parentText" presStyleLbl="node1" presStyleIdx="4" presStyleCnt="5">
        <dgm:presLayoutVars>
          <dgm:chMax val="1"/>
          <dgm:bulletEnabled val="1"/>
        </dgm:presLayoutVars>
      </dgm:prSet>
      <dgm:spPr/>
    </dgm:pt>
    <dgm:pt modelId="{87067C82-5EF4-48CF-A5E9-C12A859ED6C6}" type="pres">
      <dgm:prSet presAssocID="{1BEE7B97-6D42-4522-876F-F8A32C41F01D}" presName="descendantText" presStyleLbl="alignAccFollowNode1" presStyleIdx="4" presStyleCnt="5" custScaleY="120068">
        <dgm:presLayoutVars>
          <dgm:bulletEnabled val="1"/>
        </dgm:presLayoutVars>
      </dgm:prSet>
      <dgm:spPr/>
    </dgm:pt>
  </dgm:ptLst>
  <dgm:cxnLst>
    <dgm:cxn modelId="{56111207-2CE6-461F-B8B1-BB570C4A546E}" type="presOf" srcId="{D053D3CB-F3B9-41FB-9718-20F6F9933048}" destId="{87067C82-5EF4-48CF-A5E9-C12A859ED6C6}" srcOrd="0" destOrd="0" presId="urn:microsoft.com/office/officeart/2005/8/layout/vList5"/>
    <dgm:cxn modelId="{8FA70D0E-1127-42D0-BB4A-C89E6C2C184E}" type="presOf" srcId="{32C7EA0D-4667-495E-96F2-BDCFE18595E0}" destId="{179562C0-2BB6-4A4B-8082-B5BA29D9B9FB}" srcOrd="0" destOrd="0" presId="urn:microsoft.com/office/officeart/2005/8/layout/vList5"/>
    <dgm:cxn modelId="{CDB4FF60-C12B-47E2-9542-E48C496E8455}" srcId="{414217AB-A097-4851-9DC6-A4A3F4687998}" destId="{1BEE7B97-6D42-4522-876F-F8A32C41F01D}" srcOrd="4" destOrd="0" parTransId="{A5B001B4-FD6F-465E-A082-108F49C5C096}" sibTransId="{8376ED01-7237-4F00-9AD7-0302360AA29B}"/>
    <dgm:cxn modelId="{1CF93B41-8383-4DE0-8B98-98332641F5C9}" srcId="{90E1FAA5-5BDD-499C-A1D1-663E76FA1686}" destId="{8363EB62-FFA6-450B-B164-354E6C1476AA}" srcOrd="0" destOrd="0" parTransId="{25265E47-9D16-40CD-81CD-0855CA16EB9C}" sibTransId="{E63CD87A-4EA0-4081-81D2-DDA17EF0ED3D}"/>
    <dgm:cxn modelId="{A128676D-F9A5-4828-9203-58A3B887CA53}" type="presOf" srcId="{8CB70F50-5879-46E0-8894-1CDDF3F07014}" destId="{030651D0-8145-419B-9199-C8F1E55004D7}" srcOrd="0" destOrd="0" presId="urn:microsoft.com/office/officeart/2005/8/layout/vList5"/>
    <dgm:cxn modelId="{6067E756-9DA8-44F9-B929-D5D31620C577}" type="presOf" srcId="{38E7DEA4-4FC4-45EC-983B-AFA6824B8CAE}" destId="{6CC9A3A9-E958-4B7C-A1F2-B12B787FFA22}" srcOrd="0" destOrd="0" presId="urn:microsoft.com/office/officeart/2005/8/layout/vList5"/>
    <dgm:cxn modelId="{B7253359-5515-4CCF-8009-4A556449B44A}" srcId="{414217AB-A097-4851-9DC6-A4A3F4687998}" destId="{90E1FAA5-5BDD-499C-A1D1-663E76FA1686}" srcOrd="1" destOrd="0" parTransId="{C79AE763-6649-4DBE-9B44-CFAA43EF052B}" sibTransId="{63FB7223-6321-4FE2-8D76-3B5652EB758A}"/>
    <dgm:cxn modelId="{C0A27D80-05AA-4B8D-A199-D18F03BF557F}" srcId="{32C7EA0D-4667-495E-96F2-BDCFE18595E0}" destId="{6033457B-1568-43EA-B91C-D1C836E18788}" srcOrd="0" destOrd="0" parTransId="{5250B493-24CB-41F7-A5BA-7E33C9F00129}" sibTransId="{E64B7540-4662-4755-9D6C-2439734716CF}"/>
    <dgm:cxn modelId="{DBD4C682-6E32-4A78-B949-C16146D03B20}" srcId="{1BEE7B97-6D42-4522-876F-F8A32C41F01D}" destId="{D053D3CB-F3B9-41FB-9718-20F6F9933048}" srcOrd="0" destOrd="0" parTransId="{18016574-8319-42F9-94D3-4DB1F9F9CDBD}" sibTransId="{DF6A788A-9061-4415-B069-4529D2FA2634}"/>
    <dgm:cxn modelId="{224D568B-F9E3-4609-92EA-E3B8D2790B87}" srcId="{8CB70F50-5879-46E0-8894-1CDDF3F07014}" destId="{7E84F63D-D1A0-4E26-B872-74D537D7E86C}" srcOrd="0" destOrd="0" parTransId="{9F58EDAC-7F12-4871-B4A3-4DD339751D18}" sibTransId="{1F59D0AD-5B66-471B-89FD-CE1FA39CAFBD}"/>
    <dgm:cxn modelId="{8E9DBE8B-79C7-4749-AAE4-ADC662DD13C8}" type="presOf" srcId="{8363EB62-FFA6-450B-B164-354E6C1476AA}" destId="{ED2A4707-EA80-40FA-9733-F373AC52EA78}" srcOrd="0" destOrd="0" presId="urn:microsoft.com/office/officeart/2005/8/layout/vList5"/>
    <dgm:cxn modelId="{CEC1E692-D032-4562-8DB4-933FEDEFAB2B}" srcId="{38E7DEA4-4FC4-45EC-983B-AFA6824B8CAE}" destId="{2D0F633F-50D2-47C1-A687-FBB95D4F3251}" srcOrd="0" destOrd="0" parTransId="{EE69D87F-A11F-4431-B805-FCF57B255D73}" sibTransId="{DC865089-98EB-403A-AE4A-86322CD203D7}"/>
    <dgm:cxn modelId="{BDAEA8AC-B1D1-4E86-B000-2F37D4BECDC6}" type="presOf" srcId="{7E84F63D-D1A0-4E26-B872-74D537D7E86C}" destId="{9D2CADAA-A82E-4ACC-8864-59AABD20032A}" srcOrd="0" destOrd="0" presId="urn:microsoft.com/office/officeart/2005/8/layout/vList5"/>
    <dgm:cxn modelId="{EDDE27BC-E41A-4742-B892-D6ADB6696DC4}" type="presOf" srcId="{90E1FAA5-5BDD-499C-A1D1-663E76FA1686}" destId="{661BE3C8-09D1-4AF8-823E-C63E69CD00B4}" srcOrd="0" destOrd="0" presId="urn:microsoft.com/office/officeart/2005/8/layout/vList5"/>
    <dgm:cxn modelId="{400C5BC0-F923-4776-BB24-ED68FD9B7945}" srcId="{414217AB-A097-4851-9DC6-A4A3F4687998}" destId="{32C7EA0D-4667-495E-96F2-BDCFE18595E0}" srcOrd="2" destOrd="0" parTransId="{74846CB8-F31C-4991-9E17-DFA2447AE382}" sibTransId="{C1389A48-86AF-4AF9-9EE0-5DEEE0282FA3}"/>
    <dgm:cxn modelId="{E7BF8FD0-22A1-4666-964E-981EE0913179}" srcId="{414217AB-A097-4851-9DC6-A4A3F4687998}" destId="{8CB70F50-5879-46E0-8894-1CDDF3F07014}" srcOrd="0" destOrd="0" parTransId="{7E549068-0AC5-43E4-AC3A-9F6EAD73671B}" sibTransId="{F4B520F3-547C-4200-844A-63706509E020}"/>
    <dgm:cxn modelId="{1F1DCAD2-6850-4699-AC69-B36774955886}" type="presOf" srcId="{1BEE7B97-6D42-4522-876F-F8A32C41F01D}" destId="{2E8DE1BF-81F8-4A15-9A9C-3B98774C4007}" srcOrd="0" destOrd="0" presId="urn:microsoft.com/office/officeart/2005/8/layout/vList5"/>
    <dgm:cxn modelId="{AAC36FD9-6E5B-4E6E-B08C-DC8F747E7A55}" type="presOf" srcId="{2D0F633F-50D2-47C1-A687-FBB95D4F3251}" destId="{01CCFB69-CB38-43AA-84EE-2EE9DE51A737}" srcOrd="0" destOrd="0" presId="urn:microsoft.com/office/officeart/2005/8/layout/vList5"/>
    <dgm:cxn modelId="{2BB69EE8-7108-4199-9B36-F2EA7BC1A201}" srcId="{414217AB-A097-4851-9DC6-A4A3F4687998}" destId="{38E7DEA4-4FC4-45EC-983B-AFA6824B8CAE}" srcOrd="3" destOrd="0" parTransId="{58606345-03D5-4020-A210-03E9BC4C19E1}" sibTransId="{E72F1639-E7A8-44EB-99A7-626B3C338AAE}"/>
    <dgm:cxn modelId="{C9C618E9-9484-44D7-984F-FB05158E42DD}" type="presOf" srcId="{414217AB-A097-4851-9DC6-A4A3F4687998}" destId="{71D86693-EBDB-427A-AE76-7F78B3C56065}" srcOrd="0" destOrd="0" presId="urn:microsoft.com/office/officeart/2005/8/layout/vList5"/>
    <dgm:cxn modelId="{78A649EF-8FDB-42E6-A25E-A9018604F38C}" type="presOf" srcId="{6033457B-1568-43EA-B91C-D1C836E18788}" destId="{6149504D-CEA4-4955-9AF8-EB0B538ED897}" srcOrd="0" destOrd="0" presId="urn:microsoft.com/office/officeart/2005/8/layout/vList5"/>
    <dgm:cxn modelId="{ABEF27B7-1CB7-4E7E-92A6-DA47263B456F}" type="presParOf" srcId="{71D86693-EBDB-427A-AE76-7F78B3C56065}" destId="{550804C2-99FF-4847-8F73-81706B6C9718}" srcOrd="0" destOrd="0" presId="urn:microsoft.com/office/officeart/2005/8/layout/vList5"/>
    <dgm:cxn modelId="{130F4C28-FACE-4A7B-9409-4FB73E0910AB}" type="presParOf" srcId="{550804C2-99FF-4847-8F73-81706B6C9718}" destId="{030651D0-8145-419B-9199-C8F1E55004D7}" srcOrd="0" destOrd="0" presId="urn:microsoft.com/office/officeart/2005/8/layout/vList5"/>
    <dgm:cxn modelId="{1A54013F-BB38-4629-87DC-1E1F6BE07574}" type="presParOf" srcId="{550804C2-99FF-4847-8F73-81706B6C9718}" destId="{9D2CADAA-A82E-4ACC-8864-59AABD20032A}" srcOrd="1" destOrd="0" presId="urn:microsoft.com/office/officeart/2005/8/layout/vList5"/>
    <dgm:cxn modelId="{7D22882D-53CE-4E0F-9CAA-C69B28B06962}" type="presParOf" srcId="{71D86693-EBDB-427A-AE76-7F78B3C56065}" destId="{316F1966-CE97-40F7-AD7F-A1804DEBF8C8}" srcOrd="1" destOrd="0" presId="urn:microsoft.com/office/officeart/2005/8/layout/vList5"/>
    <dgm:cxn modelId="{1E2FA768-5654-4929-8B73-1BF568EA3375}" type="presParOf" srcId="{71D86693-EBDB-427A-AE76-7F78B3C56065}" destId="{C77C4D60-0F2E-4261-9A5F-9B180A539616}" srcOrd="2" destOrd="0" presId="urn:microsoft.com/office/officeart/2005/8/layout/vList5"/>
    <dgm:cxn modelId="{582F5A01-436C-4D4C-9F14-EC0DEFCC1231}" type="presParOf" srcId="{C77C4D60-0F2E-4261-9A5F-9B180A539616}" destId="{661BE3C8-09D1-4AF8-823E-C63E69CD00B4}" srcOrd="0" destOrd="0" presId="urn:microsoft.com/office/officeart/2005/8/layout/vList5"/>
    <dgm:cxn modelId="{618F0054-A25C-440A-B0F4-608EB70DAB17}" type="presParOf" srcId="{C77C4D60-0F2E-4261-9A5F-9B180A539616}" destId="{ED2A4707-EA80-40FA-9733-F373AC52EA78}" srcOrd="1" destOrd="0" presId="urn:microsoft.com/office/officeart/2005/8/layout/vList5"/>
    <dgm:cxn modelId="{ACA5CBE6-144D-4CF1-A901-0C58E2B03621}" type="presParOf" srcId="{71D86693-EBDB-427A-AE76-7F78B3C56065}" destId="{4BC6B65A-D4ED-4EFA-8F82-E47910D07779}" srcOrd="3" destOrd="0" presId="urn:microsoft.com/office/officeart/2005/8/layout/vList5"/>
    <dgm:cxn modelId="{08491BAE-DF3F-4051-A46E-386F79DAEBE8}" type="presParOf" srcId="{71D86693-EBDB-427A-AE76-7F78B3C56065}" destId="{AC72A9D6-7359-44A5-A4BF-398572D938A7}" srcOrd="4" destOrd="0" presId="urn:microsoft.com/office/officeart/2005/8/layout/vList5"/>
    <dgm:cxn modelId="{D534B442-832A-475D-AC67-A05A48FEF68C}" type="presParOf" srcId="{AC72A9D6-7359-44A5-A4BF-398572D938A7}" destId="{179562C0-2BB6-4A4B-8082-B5BA29D9B9FB}" srcOrd="0" destOrd="0" presId="urn:microsoft.com/office/officeart/2005/8/layout/vList5"/>
    <dgm:cxn modelId="{E52456F7-1B19-4ED4-BB38-543D478E160F}" type="presParOf" srcId="{AC72A9D6-7359-44A5-A4BF-398572D938A7}" destId="{6149504D-CEA4-4955-9AF8-EB0B538ED897}" srcOrd="1" destOrd="0" presId="urn:microsoft.com/office/officeart/2005/8/layout/vList5"/>
    <dgm:cxn modelId="{B95BCEAF-2B76-4717-84F3-4854F6FB932E}" type="presParOf" srcId="{71D86693-EBDB-427A-AE76-7F78B3C56065}" destId="{71DB8FA0-75DB-41DB-A4B1-8D8BD03BC254}" srcOrd="5" destOrd="0" presId="urn:microsoft.com/office/officeart/2005/8/layout/vList5"/>
    <dgm:cxn modelId="{4FBD18BC-B747-4898-BBC6-75A010E5ACFB}" type="presParOf" srcId="{71D86693-EBDB-427A-AE76-7F78B3C56065}" destId="{4E4EF291-BEC7-44AE-AA08-4C615A974193}" srcOrd="6" destOrd="0" presId="urn:microsoft.com/office/officeart/2005/8/layout/vList5"/>
    <dgm:cxn modelId="{1663F181-D890-4AEA-B068-E62C943D5EA9}" type="presParOf" srcId="{4E4EF291-BEC7-44AE-AA08-4C615A974193}" destId="{6CC9A3A9-E958-4B7C-A1F2-B12B787FFA22}" srcOrd="0" destOrd="0" presId="urn:microsoft.com/office/officeart/2005/8/layout/vList5"/>
    <dgm:cxn modelId="{12957300-659F-4F62-A1B9-C945E70157D5}" type="presParOf" srcId="{4E4EF291-BEC7-44AE-AA08-4C615A974193}" destId="{01CCFB69-CB38-43AA-84EE-2EE9DE51A737}" srcOrd="1" destOrd="0" presId="urn:microsoft.com/office/officeart/2005/8/layout/vList5"/>
    <dgm:cxn modelId="{9E38A99E-22AA-4268-B51F-4D1D48D0DF70}" type="presParOf" srcId="{71D86693-EBDB-427A-AE76-7F78B3C56065}" destId="{497BFDB6-E19B-4122-859C-2CB1373DEA00}" srcOrd="7" destOrd="0" presId="urn:microsoft.com/office/officeart/2005/8/layout/vList5"/>
    <dgm:cxn modelId="{321B2A14-2CB1-4235-A79C-E1489CC8C46F}" type="presParOf" srcId="{71D86693-EBDB-427A-AE76-7F78B3C56065}" destId="{32EFE92A-59D6-4957-A972-AA9F3CDAE434}" srcOrd="8" destOrd="0" presId="urn:microsoft.com/office/officeart/2005/8/layout/vList5"/>
    <dgm:cxn modelId="{7A27E4D9-8026-44C5-A2DE-38E89CC0ADB1}" type="presParOf" srcId="{32EFE92A-59D6-4957-A972-AA9F3CDAE434}" destId="{2E8DE1BF-81F8-4A15-9A9C-3B98774C4007}" srcOrd="0" destOrd="0" presId="urn:microsoft.com/office/officeart/2005/8/layout/vList5"/>
    <dgm:cxn modelId="{BB378486-6D20-4664-BAEE-0FFE491A4D0A}" type="presParOf" srcId="{32EFE92A-59D6-4957-A972-AA9F3CDAE434}" destId="{87067C82-5EF4-48CF-A5E9-C12A859ED6C6}"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2DCA45B-3713-48FA-8624-1907A4771D99}"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US"/>
        </a:p>
      </dgm:t>
    </dgm:pt>
    <dgm:pt modelId="{B6E5C207-BA2F-497B-A2F8-1B6779197512}">
      <dgm:prSet phldrT="[Text]" custT="1"/>
      <dgm:spPr>
        <a:solidFill>
          <a:schemeClr val="tx1"/>
        </a:solidFill>
      </dgm:spPr>
      <dgm:t>
        <a:bodyPr/>
        <a:lstStyle/>
        <a:p>
          <a:r>
            <a:rPr lang="en-US" sz="1400" b="1" dirty="0">
              <a:solidFill>
                <a:schemeClr val="bg1"/>
              </a:solidFill>
            </a:rPr>
            <a:t>Reliable land administration </a:t>
          </a:r>
          <a:r>
            <a:rPr lang="en-US" sz="1400" b="1" dirty="0">
              <a:solidFill>
                <a:srgbClr val="002345"/>
              </a:solidFill>
            </a:rPr>
            <a:t>system</a:t>
          </a:r>
          <a:endParaRPr lang="en-US" sz="1400" b="1" dirty="0"/>
        </a:p>
      </dgm:t>
    </dgm:pt>
    <dgm:pt modelId="{42DF29CF-7F39-4016-B262-E42A54246086}" type="parTrans" cxnId="{3B7CF5DB-2010-43CA-8705-F53170217C59}">
      <dgm:prSet/>
      <dgm:spPr/>
      <dgm:t>
        <a:bodyPr/>
        <a:lstStyle/>
        <a:p>
          <a:endParaRPr lang="en-US"/>
        </a:p>
      </dgm:t>
    </dgm:pt>
    <dgm:pt modelId="{A51E2D6B-D319-47AD-9B79-19D6BD371CE5}" type="sibTrans" cxnId="{3B7CF5DB-2010-43CA-8705-F53170217C59}">
      <dgm:prSet/>
      <dgm:spPr/>
      <dgm:t>
        <a:bodyPr/>
        <a:lstStyle/>
        <a:p>
          <a:endParaRPr lang="en-US"/>
        </a:p>
      </dgm:t>
    </dgm:pt>
    <dgm:pt modelId="{70BEB8D7-08BC-4F43-B414-888AF05E8593}">
      <dgm:prSet phldrT="[Text]" custT="1"/>
      <dgm:spPr>
        <a:solidFill>
          <a:srgbClr val="D4E7FE"/>
        </a:solidFill>
      </dgm:spPr>
      <dgm:t>
        <a:bodyPr/>
        <a:lstStyle/>
        <a:p>
          <a:r>
            <a:rPr lang="en-US" sz="1400" b="1" dirty="0">
              <a:solidFill>
                <a:schemeClr val="tx1"/>
              </a:solidFill>
            </a:rPr>
            <a:t>Clear information on the ownership </a:t>
          </a:r>
        </a:p>
      </dgm:t>
    </dgm:pt>
    <dgm:pt modelId="{E2963D2A-EF73-4946-9E3F-464E4E79DFF8}" type="parTrans" cxnId="{660ED9F9-2D45-424B-AB72-1E4A4F183955}">
      <dgm:prSet/>
      <dgm:spPr>
        <a:solidFill>
          <a:schemeClr val="accent1"/>
        </a:solidFill>
      </dgm:spPr>
      <dgm:t>
        <a:bodyPr/>
        <a:lstStyle/>
        <a:p>
          <a:endParaRPr lang="en-US"/>
        </a:p>
      </dgm:t>
    </dgm:pt>
    <dgm:pt modelId="{23361EAE-6F7E-4B1D-8CFB-714C358BFBDF}" type="sibTrans" cxnId="{660ED9F9-2D45-424B-AB72-1E4A4F183955}">
      <dgm:prSet/>
      <dgm:spPr/>
      <dgm:t>
        <a:bodyPr/>
        <a:lstStyle/>
        <a:p>
          <a:endParaRPr lang="en-US"/>
        </a:p>
      </dgm:t>
    </dgm:pt>
    <dgm:pt modelId="{5B11DDC5-FE0F-4902-9B3C-99674F436950}">
      <dgm:prSet phldrT="[Text]" custT="1"/>
      <dgm:spPr>
        <a:solidFill>
          <a:srgbClr val="D4E7FE"/>
        </a:solidFill>
      </dgm:spPr>
      <dgm:t>
        <a:bodyPr/>
        <a:lstStyle/>
        <a:p>
          <a:r>
            <a:rPr lang="en-US" sz="1400" b="1" dirty="0">
              <a:solidFill>
                <a:schemeClr val="tx1"/>
              </a:solidFill>
            </a:rPr>
            <a:t>Security of tenure</a:t>
          </a:r>
        </a:p>
      </dgm:t>
    </dgm:pt>
    <dgm:pt modelId="{B9CE6D61-4BE4-4F3D-9ECC-C64A12462C01}" type="parTrans" cxnId="{F284706C-542A-44A5-938E-42F4A8C9A4AC}">
      <dgm:prSet/>
      <dgm:spPr>
        <a:solidFill>
          <a:schemeClr val="accent1"/>
        </a:solidFill>
      </dgm:spPr>
      <dgm:t>
        <a:bodyPr/>
        <a:lstStyle/>
        <a:p>
          <a:endParaRPr lang="en-US"/>
        </a:p>
      </dgm:t>
    </dgm:pt>
    <dgm:pt modelId="{F232D6B1-8EC0-4770-86A6-E171824FE36C}" type="sibTrans" cxnId="{F284706C-542A-44A5-938E-42F4A8C9A4AC}">
      <dgm:prSet/>
      <dgm:spPr/>
      <dgm:t>
        <a:bodyPr/>
        <a:lstStyle/>
        <a:p>
          <a:endParaRPr lang="en-US"/>
        </a:p>
      </dgm:t>
    </dgm:pt>
    <dgm:pt modelId="{E73D684E-6D51-4933-A635-555DEB73D4D0}">
      <dgm:prSet phldrT="[Text]" custT="1"/>
      <dgm:spPr>
        <a:solidFill>
          <a:srgbClr val="D4E7FE"/>
        </a:solidFill>
      </dgm:spPr>
      <dgm:t>
        <a:bodyPr/>
        <a:lstStyle/>
        <a:p>
          <a:r>
            <a:rPr lang="en-US" sz="1400" b="1" dirty="0">
              <a:solidFill>
                <a:schemeClr val="tx1"/>
              </a:solidFill>
            </a:rPr>
            <a:t>Development of a land market</a:t>
          </a:r>
        </a:p>
      </dgm:t>
    </dgm:pt>
    <dgm:pt modelId="{465AD8E6-8AA3-490A-B4D6-23B723CDEBCD}" type="parTrans" cxnId="{4C695D83-D337-4794-9109-9D7FC6EDE18D}">
      <dgm:prSet/>
      <dgm:spPr>
        <a:solidFill>
          <a:schemeClr val="accent1"/>
        </a:solidFill>
      </dgm:spPr>
      <dgm:t>
        <a:bodyPr/>
        <a:lstStyle/>
        <a:p>
          <a:endParaRPr lang="en-US"/>
        </a:p>
      </dgm:t>
    </dgm:pt>
    <dgm:pt modelId="{457936DD-C7F8-4FA7-AE2A-345249335DB5}" type="sibTrans" cxnId="{4C695D83-D337-4794-9109-9D7FC6EDE18D}">
      <dgm:prSet/>
      <dgm:spPr/>
      <dgm:t>
        <a:bodyPr/>
        <a:lstStyle/>
        <a:p>
          <a:endParaRPr lang="en-US"/>
        </a:p>
      </dgm:t>
    </dgm:pt>
    <dgm:pt modelId="{7B1666F5-CA49-45F2-8518-CB5C0A673B80}" type="pres">
      <dgm:prSet presAssocID="{D2DCA45B-3713-48FA-8624-1907A4771D99}" presName="cycle" presStyleCnt="0">
        <dgm:presLayoutVars>
          <dgm:chMax val="1"/>
          <dgm:dir/>
          <dgm:animLvl val="ctr"/>
          <dgm:resizeHandles val="exact"/>
        </dgm:presLayoutVars>
      </dgm:prSet>
      <dgm:spPr/>
    </dgm:pt>
    <dgm:pt modelId="{EAA037CF-1C89-4C1C-B167-4062E88DD4E4}" type="pres">
      <dgm:prSet presAssocID="{B6E5C207-BA2F-497B-A2F8-1B6779197512}" presName="centerShape" presStyleLbl="node0" presStyleIdx="0" presStyleCnt="1" custScaleX="142673" custScaleY="138553"/>
      <dgm:spPr/>
    </dgm:pt>
    <dgm:pt modelId="{3504A2FC-36C5-4CC1-8297-80E639AC8B02}" type="pres">
      <dgm:prSet presAssocID="{E2963D2A-EF73-4946-9E3F-464E4E79DFF8}" presName="parTrans" presStyleLbl="bgSibTrans2D1" presStyleIdx="0" presStyleCnt="3" custLinFactNeighborX="-9622" custLinFactNeighborY="57652"/>
      <dgm:spPr/>
    </dgm:pt>
    <dgm:pt modelId="{F052DA85-63C3-4DDD-BECB-7B587E3D3864}" type="pres">
      <dgm:prSet presAssocID="{70BEB8D7-08BC-4F43-B414-888AF05E8593}" presName="node" presStyleLbl="node1" presStyleIdx="0" presStyleCnt="3" custRadScaleRad="120768" custRadScaleInc="21845">
        <dgm:presLayoutVars>
          <dgm:bulletEnabled val="1"/>
        </dgm:presLayoutVars>
      </dgm:prSet>
      <dgm:spPr/>
    </dgm:pt>
    <dgm:pt modelId="{62CEDF79-1F68-4802-A864-A8D538EDF955}" type="pres">
      <dgm:prSet presAssocID="{B9CE6D61-4BE4-4F3D-9ECC-C64A12462C01}" presName="parTrans" presStyleLbl="bgSibTrans2D1" presStyleIdx="1" presStyleCnt="3" custScaleX="113587"/>
      <dgm:spPr/>
    </dgm:pt>
    <dgm:pt modelId="{3B7FC13B-3FA0-4806-9524-C63D3E22DCBB}" type="pres">
      <dgm:prSet presAssocID="{5B11DDC5-FE0F-4902-9B3C-99674F436950}" presName="node" presStyleLbl="node1" presStyleIdx="1" presStyleCnt="3" custRadScaleRad="111410">
        <dgm:presLayoutVars>
          <dgm:bulletEnabled val="1"/>
        </dgm:presLayoutVars>
      </dgm:prSet>
      <dgm:spPr/>
    </dgm:pt>
    <dgm:pt modelId="{1E6880F6-F514-4D86-B0CC-5D17FBF74442}" type="pres">
      <dgm:prSet presAssocID="{465AD8E6-8AA3-490A-B4D6-23B723CDEBCD}" presName="parTrans" presStyleLbl="bgSibTrans2D1" presStyleIdx="2" presStyleCnt="3" custLinFactNeighborX="10115" custLinFactNeighborY="48440"/>
      <dgm:spPr/>
    </dgm:pt>
    <dgm:pt modelId="{05FBB195-D992-4905-9AD9-EBC35C7EAD59}" type="pres">
      <dgm:prSet presAssocID="{E73D684E-6D51-4933-A635-555DEB73D4D0}" presName="node" presStyleLbl="node1" presStyleIdx="2" presStyleCnt="3" custRadScaleRad="121205" custRadScaleInc="-21462">
        <dgm:presLayoutVars>
          <dgm:bulletEnabled val="1"/>
        </dgm:presLayoutVars>
      </dgm:prSet>
      <dgm:spPr/>
    </dgm:pt>
  </dgm:ptLst>
  <dgm:cxnLst>
    <dgm:cxn modelId="{1666A60E-7B32-4B02-AF3C-BC933C0D96E7}" type="presOf" srcId="{5B11DDC5-FE0F-4902-9B3C-99674F436950}" destId="{3B7FC13B-3FA0-4806-9524-C63D3E22DCBB}" srcOrd="0" destOrd="0" presId="urn:microsoft.com/office/officeart/2005/8/layout/radial4"/>
    <dgm:cxn modelId="{F284706C-542A-44A5-938E-42F4A8C9A4AC}" srcId="{B6E5C207-BA2F-497B-A2F8-1B6779197512}" destId="{5B11DDC5-FE0F-4902-9B3C-99674F436950}" srcOrd="1" destOrd="0" parTransId="{B9CE6D61-4BE4-4F3D-9ECC-C64A12462C01}" sibTransId="{F232D6B1-8EC0-4770-86A6-E171824FE36C}"/>
    <dgm:cxn modelId="{3EE86572-915F-48AE-8555-28E9105EC568}" type="presOf" srcId="{B6E5C207-BA2F-497B-A2F8-1B6779197512}" destId="{EAA037CF-1C89-4C1C-B167-4062E88DD4E4}" srcOrd="0" destOrd="0" presId="urn:microsoft.com/office/officeart/2005/8/layout/radial4"/>
    <dgm:cxn modelId="{7AF65077-6507-49A4-8407-427CAA1D49A1}" type="presOf" srcId="{E73D684E-6D51-4933-A635-555DEB73D4D0}" destId="{05FBB195-D992-4905-9AD9-EBC35C7EAD59}" srcOrd="0" destOrd="0" presId="urn:microsoft.com/office/officeart/2005/8/layout/radial4"/>
    <dgm:cxn modelId="{7798F082-598F-4DAB-ACAA-5B1A741E3A29}" type="presOf" srcId="{465AD8E6-8AA3-490A-B4D6-23B723CDEBCD}" destId="{1E6880F6-F514-4D86-B0CC-5D17FBF74442}" srcOrd="0" destOrd="0" presId="urn:microsoft.com/office/officeart/2005/8/layout/radial4"/>
    <dgm:cxn modelId="{4C695D83-D337-4794-9109-9D7FC6EDE18D}" srcId="{B6E5C207-BA2F-497B-A2F8-1B6779197512}" destId="{E73D684E-6D51-4933-A635-555DEB73D4D0}" srcOrd="2" destOrd="0" parTransId="{465AD8E6-8AA3-490A-B4D6-23B723CDEBCD}" sibTransId="{457936DD-C7F8-4FA7-AE2A-345249335DB5}"/>
    <dgm:cxn modelId="{58C07F97-B260-4742-A51B-F3D22FAD1586}" type="presOf" srcId="{B9CE6D61-4BE4-4F3D-9ECC-C64A12462C01}" destId="{62CEDF79-1F68-4802-A864-A8D538EDF955}" srcOrd="0" destOrd="0" presId="urn:microsoft.com/office/officeart/2005/8/layout/radial4"/>
    <dgm:cxn modelId="{2B7F929F-B215-4430-9F03-1653E84C63F9}" type="presOf" srcId="{E2963D2A-EF73-4946-9E3F-464E4E79DFF8}" destId="{3504A2FC-36C5-4CC1-8297-80E639AC8B02}" srcOrd="0" destOrd="0" presId="urn:microsoft.com/office/officeart/2005/8/layout/radial4"/>
    <dgm:cxn modelId="{0EE300A6-E73D-4F58-8B2D-341FBFD85C53}" type="presOf" srcId="{D2DCA45B-3713-48FA-8624-1907A4771D99}" destId="{7B1666F5-CA49-45F2-8518-CB5C0A673B80}" srcOrd="0" destOrd="0" presId="urn:microsoft.com/office/officeart/2005/8/layout/radial4"/>
    <dgm:cxn modelId="{633C9BC2-EE48-453B-8112-E98EB909FC6B}" type="presOf" srcId="{70BEB8D7-08BC-4F43-B414-888AF05E8593}" destId="{F052DA85-63C3-4DDD-BECB-7B587E3D3864}" srcOrd="0" destOrd="0" presId="urn:microsoft.com/office/officeart/2005/8/layout/radial4"/>
    <dgm:cxn modelId="{3B7CF5DB-2010-43CA-8705-F53170217C59}" srcId="{D2DCA45B-3713-48FA-8624-1907A4771D99}" destId="{B6E5C207-BA2F-497B-A2F8-1B6779197512}" srcOrd="0" destOrd="0" parTransId="{42DF29CF-7F39-4016-B262-E42A54246086}" sibTransId="{A51E2D6B-D319-47AD-9B79-19D6BD371CE5}"/>
    <dgm:cxn modelId="{660ED9F9-2D45-424B-AB72-1E4A4F183955}" srcId="{B6E5C207-BA2F-497B-A2F8-1B6779197512}" destId="{70BEB8D7-08BC-4F43-B414-888AF05E8593}" srcOrd="0" destOrd="0" parTransId="{E2963D2A-EF73-4946-9E3F-464E4E79DFF8}" sibTransId="{23361EAE-6F7E-4B1D-8CFB-714C358BFBDF}"/>
    <dgm:cxn modelId="{6502EC5F-F07B-4E97-B9F5-F4AFBD356D20}" type="presParOf" srcId="{7B1666F5-CA49-45F2-8518-CB5C0A673B80}" destId="{EAA037CF-1C89-4C1C-B167-4062E88DD4E4}" srcOrd="0" destOrd="0" presId="urn:microsoft.com/office/officeart/2005/8/layout/radial4"/>
    <dgm:cxn modelId="{6AD42126-C72D-4EBE-8EF1-4832801D42DF}" type="presParOf" srcId="{7B1666F5-CA49-45F2-8518-CB5C0A673B80}" destId="{3504A2FC-36C5-4CC1-8297-80E639AC8B02}" srcOrd="1" destOrd="0" presId="urn:microsoft.com/office/officeart/2005/8/layout/radial4"/>
    <dgm:cxn modelId="{493F77F6-9836-4D79-931B-AE7CBEAD98D0}" type="presParOf" srcId="{7B1666F5-CA49-45F2-8518-CB5C0A673B80}" destId="{F052DA85-63C3-4DDD-BECB-7B587E3D3864}" srcOrd="2" destOrd="0" presId="urn:microsoft.com/office/officeart/2005/8/layout/radial4"/>
    <dgm:cxn modelId="{16CE0665-0218-4BC7-A980-C4BDF9478E98}" type="presParOf" srcId="{7B1666F5-CA49-45F2-8518-CB5C0A673B80}" destId="{62CEDF79-1F68-4802-A864-A8D538EDF955}" srcOrd="3" destOrd="0" presId="urn:microsoft.com/office/officeart/2005/8/layout/radial4"/>
    <dgm:cxn modelId="{A113B18E-FBBE-4CA8-B18D-274CE201F913}" type="presParOf" srcId="{7B1666F5-CA49-45F2-8518-CB5C0A673B80}" destId="{3B7FC13B-3FA0-4806-9524-C63D3E22DCBB}" srcOrd="4" destOrd="0" presId="urn:microsoft.com/office/officeart/2005/8/layout/radial4"/>
    <dgm:cxn modelId="{7F2C0F13-F385-48DA-8A02-8521756B000E}" type="presParOf" srcId="{7B1666F5-CA49-45F2-8518-CB5C0A673B80}" destId="{1E6880F6-F514-4D86-B0CC-5D17FBF74442}" srcOrd="5" destOrd="0" presId="urn:microsoft.com/office/officeart/2005/8/layout/radial4"/>
    <dgm:cxn modelId="{A470CC67-0739-4EF6-B830-6F6595B7CE1C}" type="presParOf" srcId="{7B1666F5-CA49-45F2-8518-CB5C0A673B80}" destId="{05FBB195-D992-4905-9AD9-EBC35C7EAD59}" srcOrd="6"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C696DA-043A-4E91-8DFC-6EECF3869231}">
      <dsp:nvSpPr>
        <dsp:cNvPr id="0" name=""/>
        <dsp:cNvSpPr/>
      </dsp:nvSpPr>
      <dsp:spPr>
        <a:xfrm>
          <a:off x="0" y="2232"/>
          <a:ext cx="3333171" cy="830460"/>
        </a:xfrm>
        <a:prstGeom prst="rect">
          <a:avLst/>
        </a:prstGeom>
        <a:noFill/>
        <a:ln w="25400" cap="flat" cmpd="sng" algn="ctr">
          <a:solidFill>
            <a:srgbClr val="00ADE4"/>
          </a:solidFill>
          <a:prstDash val="solid"/>
        </a:ln>
        <a:effectLst/>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tx1"/>
              </a:solidFill>
              <a:effectLst/>
              <a:latin typeface="+mn-lt"/>
              <a:cs typeface="Arial" pitchFamily="34" charset="0"/>
            </a:rPr>
            <a:t>Conducting due diligence</a:t>
          </a:r>
        </a:p>
        <a:p>
          <a:pPr marL="0" lvl="0" indent="0" algn="ctr" defTabSz="711200">
            <a:lnSpc>
              <a:spcPct val="90000"/>
            </a:lnSpc>
            <a:spcBef>
              <a:spcPct val="0"/>
            </a:spcBef>
            <a:spcAft>
              <a:spcPct val="35000"/>
            </a:spcAft>
            <a:buNone/>
          </a:pPr>
          <a:r>
            <a:rPr lang="en-US" sz="1200" kern="1200" dirty="0">
              <a:solidFill>
                <a:srgbClr val="002345"/>
              </a:solidFill>
              <a:latin typeface="+mn-lt"/>
              <a:cs typeface="Arial" pitchFamily="34" charset="0"/>
            </a:rPr>
            <a:t>(title search, encumbrance checking, cadastral map, checking for unpaid taxes)</a:t>
          </a:r>
          <a:endParaRPr lang="en-US" sz="1200" kern="1200" dirty="0">
            <a:solidFill>
              <a:srgbClr val="002345"/>
            </a:solidFill>
            <a:latin typeface="+mn-lt"/>
          </a:endParaRPr>
        </a:p>
      </dsp:txBody>
      <dsp:txXfrm>
        <a:off x="0" y="2232"/>
        <a:ext cx="3333171" cy="830460"/>
      </dsp:txXfrm>
    </dsp:sp>
    <dsp:sp modelId="{74037179-32FC-478F-8979-6D04055CF3AD}">
      <dsp:nvSpPr>
        <dsp:cNvPr id="0" name=""/>
        <dsp:cNvSpPr/>
      </dsp:nvSpPr>
      <dsp:spPr>
        <a:xfrm rot="5400000">
          <a:off x="1510874" y="853454"/>
          <a:ext cx="311422" cy="373707"/>
        </a:xfrm>
        <a:prstGeom prst="rightArrow">
          <a:avLst>
            <a:gd name="adj1" fmla="val 60000"/>
            <a:gd name="adj2" fmla="val 50000"/>
          </a:avLst>
        </a:prstGeom>
        <a:solidFill>
          <a:schemeClr val="bg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4"/>
        </a:lnRef>
        <a:fillRef idx="3">
          <a:schemeClr val="accent4"/>
        </a:fillRef>
        <a:effectRef idx="3">
          <a:schemeClr val="accent4"/>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dirty="0"/>
        </a:p>
      </dsp:txBody>
      <dsp:txXfrm rot="-5400000">
        <a:off x="1554473" y="884597"/>
        <a:ext cx="224225" cy="217995"/>
      </dsp:txXfrm>
    </dsp:sp>
    <dsp:sp modelId="{BEA2BCF8-C818-4F04-8B43-2558434C0B9E}">
      <dsp:nvSpPr>
        <dsp:cNvPr id="0" name=""/>
        <dsp:cNvSpPr/>
      </dsp:nvSpPr>
      <dsp:spPr>
        <a:xfrm>
          <a:off x="8863" y="1247923"/>
          <a:ext cx="3315443" cy="830460"/>
        </a:xfrm>
        <a:prstGeom prst="rect">
          <a:avLst/>
        </a:prstGeom>
        <a:noFill/>
        <a:ln w="25400" cap="flat" cmpd="sng" algn="ctr">
          <a:solidFill>
            <a:srgbClr val="00ADE4"/>
          </a:solidFill>
          <a:prstDash val="solid"/>
        </a:ln>
        <a:effectLst/>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tx1"/>
              </a:solidFill>
              <a:effectLst/>
              <a:latin typeface="+mn-lt"/>
              <a:cs typeface="Arial" pitchFamily="34" charset="0"/>
            </a:rPr>
            <a:t>Signing of sales and purchase agreement</a:t>
          </a:r>
          <a:endParaRPr lang="en-US" sz="1600" kern="1200" dirty="0">
            <a:solidFill>
              <a:schemeClr val="tx1"/>
            </a:solidFill>
            <a:effectLst/>
            <a:latin typeface="+mn-lt"/>
          </a:endParaRPr>
        </a:p>
      </dsp:txBody>
      <dsp:txXfrm>
        <a:off x="8863" y="1247923"/>
        <a:ext cx="3315443" cy="830460"/>
      </dsp:txXfrm>
    </dsp:sp>
    <dsp:sp modelId="{E211C6DB-7F59-4642-A67C-7CE20506403D}">
      <dsp:nvSpPr>
        <dsp:cNvPr id="0" name=""/>
        <dsp:cNvSpPr/>
      </dsp:nvSpPr>
      <dsp:spPr>
        <a:xfrm rot="5400000">
          <a:off x="1510874" y="2099146"/>
          <a:ext cx="311422" cy="373707"/>
        </a:xfrm>
        <a:prstGeom prst="rightArrow">
          <a:avLst>
            <a:gd name="adj1" fmla="val 60000"/>
            <a:gd name="adj2" fmla="val 50000"/>
          </a:avLst>
        </a:prstGeom>
        <a:solidFill>
          <a:schemeClr val="bg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4"/>
        </a:lnRef>
        <a:fillRef idx="3">
          <a:schemeClr val="accent4"/>
        </a:fillRef>
        <a:effectRef idx="3">
          <a:schemeClr val="accent4"/>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dirty="0"/>
        </a:p>
      </dsp:txBody>
      <dsp:txXfrm rot="-5400000">
        <a:off x="1554473" y="2130289"/>
        <a:ext cx="224225" cy="217995"/>
      </dsp:txXfrm>
    </dsp:sp>
    <dsp:sp modelId="{1B6AB532-AD56-4326-B406-C4FA3879848F}">
      <dsp:nvSpPr>
        <dsp:cNvPr id="0" name=""/>
        <dsp:cNvSpPr/>
      </dsp:nvSpPr>
      <dsp:spPr>
        <a:xfrm>
          <a:off x="5583" y="2493615"/>
          <a:ext cx="3322003" cy="830460"/>
        </a:xfrm>
        <a:prstGeom prst="rect">
          <a:avLst/>
        </a:prstGeom>
        <a:noFill/>
        <a:ln w="25400" cap="flat" cmpd="sng" algn="ctr">
          <a:solidFill>
            <a:srgbClr val="00ADE4"/>
          </a:solidFill>
          <a:prstDash val="solid"/>
        </a:ln>
        <a:effectLst/>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tx1"/>
              </a:solidFill>
              <a:effectLst/>
              <a:latin typeface="+mn-lt"/>
              <a:cs typeface="Arial" pitchFamily="34" charset="0"/>
            </a:rPr>
            <a:t>Payment of stamp duty, transfer tax, and/or registration tax</a:t>
          </a:r>
          <a:endParaRPr lang="en-US" sz="1600" kern="1200" dirty="0">
            <a:solidFill>
              <a:schemeClr val="tx1"/>
            </a:solidFill>
            <a:effectLst/>
            <a:latin typeface="+mn-lt"/>
          </a:endParaRPr>
        </a:p>
      </dsp:txBody>
      <dsp:txXfrm>
        <a:off x="5583" y="2493615"/>
        <a:ext cx="3322003" cy="830460"/>
      </dsp:txXfrm>
    </dsp:sp>
    <dsp:sp modelId="{C576C3ED-F40B-4EE3-85ED-32A0866454A1}">
      <dsp:nvSpPr>
        <dsp:cNvPr id="0" name=""/>
        <dsp:cNvSpPr/>
      </dsp:nvSpPr>
      <dsp:spPr>
        <a:xfrm rot="5400000">
          <a:off x="1510874" y="3344837"/>
          <a:ext cx="311422" cy="373707"/>
        </a:xfrm>
        <a:prstGeom prst="rightArrow">
          <a:avLst>
            <a:gd name="adj1" fmla="val 60000"/>
            <a:gd name="adj2" fmla="val 50000"/>
          </a:avLst>
        </a:prstGeom>
        <a:solidFill>
          <a:schemeClr val="bg2"/>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4"/>
        </a:lnRef>
        <a:fillRef idx="3">
          <a:schemeClr val="accent4"/>
        </a:fillRef>
        <a:effectRef idx="3">
          <a:schemeClr val="accent4"/>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US" sz="1600" kern="1200" dirty="0"/>
        </a:p>
      </dsp:txBody>
      <dsp:txXfrm rot="-5400000">
        <a:off x="1554473" y="3375980"/>
        <a:ext cx="224225" cy="217995"/>
      </dsp:txXfrm>
    </dsp:sp>
    <dsp:sp modelId="{A8874B72-8F2D-48CA-BAF7-C74E8E5D1CB2}">
      <dsp:nvSpPr>
        <dsp:cNvPr id="0" name=""/>
        <dsp:cNvSpPr/>
      </dsp:nvSpPr>
      <dsp:spPr>
        <a:xfrm>
          <a:off x="8863" y="3739306"/>
          <a:ext cx="3315443" cy="830460"/>
        </a:xfrm>
        <a:prstGeom prst="rect">
          <a:avLst/>
        </a:prstGeom>
        <a:noFill/>
        <a:ln w="25400" cap="flat" cmpd="sng" algn="ctr">
          <a:solidFill>
            <a:srgbClr val="00ADE4"/>
          </a:solidFill>
          <a:prstDash val="solid"/>
        </a:ln>
        <a:effectLst/>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b="1" kern="1200" dirty="0">
              <a:solidFill>
                <a:schemeClr val="tx1"/>
              </a:solidFill>
              <a:effectLst/>
              <a:latin typeface="+mn-lt"/>
              <a:cs typeface="Arial" pitchFamily="34" charset="0"/>
            </a:rPr>
            <a:t>Registration at the land/property registry </a:t>
          </a:r>
          <a:endParaRPr lang="en-US" sz="1600" kern="1200" dirty="0">
            <a:solidFill>
              <a:schemeClr val="tx1"/>
            </a:solidFill>
            <a:effectLst/>
            <a:latin typeface="+mn-lt"/>
          </a:endParaRPr>
        </a:p>
      </dsp:txBody>
      <dsp:txXfrm>
        <a:off x="8863" y="3739306"/>
        <a:ext cx="3315443" cy="8304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169767-EC6C-4262-A988-101B47BAAF5D}">
      <dsp:nvSpPr>
        <dsp:cNvPr id="0" name=""/>
        <dsp:cNvSpPr/>
      </dsp:nvSpPr>
      <dsp:spPr>
        <a:xfrm>
          <a:off x="0" y="0"/>
          <a:ext cx="4876800" cy="379516"/>
        </a:xfrm>
        <a:prstGeom prst="rect">
          <a:avLst/>
        </a:prstGeom>
        <a:solidFill>
          <a:srgbClr val="FDB714">
            <a:alpha val="74902"/>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i="0" kern="1200" dirty="0">
              <a:solidFill>
                <a:srgbClr val="002345"/>
              </a:solidFill>
              <a:latin typeface="+mn-lt"/>
              <a:cs typeface="Osaka" pitchFamily="-111" charset="-128"/>
            </a:rPr>
            <a:t>  All procedures (law and practice)</a:t>
          </a:r>
          <a:endParaRPr lang="en-US" sz="1600" i="0" kern="1200" dirty="0">
            <a:solidFill>
              <a:srgbClr val="002345"/>
            </a:solidFill>
            <a:latin typeface="+mn-lt"/>
          </a:endParaRPr>
        </a:p>
      </dsp:txBody>
      <dsp:txXfrm>
        <a:off x="0" y="0"/>
        <a:ext cx="4876800" cy="379516"/>
      </dsp:txXfrm>
    </dsp:sp>
    <dsp:sp modelId="{EE27518A-D3DC-4AB7-8948-F90C734A154C}">
      <dsp:nvSpPr>
        <dsp:cNvPr id="0" name=""/>
        <dsp:cNvSpPr/>
      </dsp:nvSpPr>
      <dsp:spPr>
        <a:xfrm>
          <a:off x="0" y="422495"/>
          <a:ext cx="4876800" cy="9334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4838" tIns="17780" rIns="99568" bIns="17780" numCol="1" spcCol="1270" anchor="t" anchorCtr="0">
          <a:noAutofit/>
        </a:bodyPr>
        <a:lstStyle/>
        <a:p>
          <a:pPr marL="114300" lvl="1" indent="-114300" algn="just" defTabSz="622300">
            <a:lnSpc>
              <a:spcPct val="100000"/>
            </a:lnSpc>
            <a:spcBef>
              <a:spcPct val="0"/>
            </a:spcBef>
            <a:spcAft>
              <a:spcPts val="0"/>
            </a:spcAft>
            <a:buChar char="•"/>
          </a:pPr>
          <a:r>
            <a:rPr lang="en-US" sz="1400" b="1" kern="1200" dirty="0">
              <a:solidFill>
                <a:srgbClr val="00ADE4"/>
              </a:solidFill>
              <a:latin typeface="+mn-lt"/>
              <a:cs typeface="Osaka" pitchFamily="-111" charset="-128"/>
            </a:rPr>
            <a:t>Starting  point: </a:t>
          </a:r>
          <a:r>
            <a:rPr lang="en-US" sz="1400" kern="1200" dirty="0">
              <a:solidFill>
                <a:schemeClr val="tx1"/>
              </a:solidFill>
              <a:latin typeface="+mn-lt"/>
              <a:cs typeface="Osaka" pitchFamily="-111" charset="-128"/>
            </a:rPr>
            <a:t>Seller decides to sell and has found the buyer, price already defined.</a:t>
          </a:r>
          <a:endParaRPr lang="en-US" sz="1400" kern="1200" dirty="0">
            <a:solidFill>
              <a:schemeClr val="tx1"/>
            </a:solidFill>
            <a:latin typeface="+mn-lt"/>
          </a:endParaRPr>
        </a:p>
        <a:p>
          <a:pPr marL="114300" lvl="1" indent="-114300" algn="just" defTabSz="622300">
            <a:lnSpc>
              <a:spcPct val="100000"/>
            </a:lnSpc>
            <a:spcBef>
              <a:spcPct val="0"/>
            </a:spcBef>
            <a:spcAft>
              <a:spcPts val="0"/>
            </a:spcAft>
            <a:buChar char="•"/>
          </a:pPr>
          <a:r>
            <a:rPr lang="en-US" sz="1400" b="1" kern="1200" dirty="0">
              <a:solidFill>
                <a:srgbClr val="00ADE4"/>
              </a:solidFill>
              <a:latin typeface="+mn-lt"/>
              <a:cs typeface="Osaka" pitchFamily="-111" charset="-128"/>
            </a:rPr>
            <a:t>End point: </a:t>
          </a:r>
          <a:r>
            <a:rPr lang="en-US" sz="1400" kern="1200" dirty="0">
              <a:solidFill>
                <a:schemeClr val="tx1"/>
              </a:solidFill>
              <a:latin typeface="+mn-lt"/>
              <a:cs typeface="Osaka" pitchFamily="-111" charset="-128"/>
            </a:rPr>
            <a:t>All procedures are completed so that the buyer can use the property, resell it, or use it as collateral. Transaction opposable to third parties.</a:t>
          </a:r>
          <a:endParaRPr lang="en-US" sz="1400" kern="1200" dirty="0">
            <a:solidFill>
              <a:schemeClr val="tx1"/>
            </a:solidFill>
            <a:latin typeface="+mn-lt"/>
          </a:endParaRPr>
        </a:p>
      </dsp:txBody>
      <dsp:txXfrm>
        <a:off x="0" y="422495"/>
        <a:ext cx="4876800" cy="933410"/>
      </dsp:txXfrm>
    </dsp:sp>
    <dsp:sp modelId="{1559C4D5-04FD-4199-950F-396402A9F151}">
      <dsp:nvSpPr>
        <dsp:cNvPr id="0" name=""/>
        <dsp:cNvSpPr/>
      </dsp:nvSpPr>
      <dsp:spPr>
        <a:xfrm>
          <a:off x="0" y="1484274"/>
          <a:ext cx="4876751" cy="331879"/>
        </a:xfrm>
        <a:prstGeom prst="rect">
          <a:avLst/>
        </a:prstGeom>
        <a:solidFill>
          <a:srgbClr val="FDB714">
            <a:alpha val="74902"/>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rtl="0">
            <a:lnSpc>
              <a:spcPct val="90000"/>
            </a:lnSpc>
            <a:spcBef>
              <a:spcPct val="0"/>
            </a:spcBef>
            <a:spcAft>
              <a:spcPct val="35000"/>
            </a:spcAft>
            <a:buNone/>
          </a:pPr>
          <a:r>
            <a:rPr kumimoji="0" lang="en-US" sz="1600" b="1" i="0" u="none" strike="noStrike" kern="1200" cap="none" spc="0" normalizeH="0" baseline="0" noProof="0" dirty="0">
              <a:ln>
                <a:noFill/>
              </a:ln>
              <a:solidFill>
                <a:schemeClr val="tx1"/>
              </a:solidFill>
              <a:effectLst/>
              <a:uLnTx/>
              <a:uFillTx/>
              <a:latin typeface="+mn-lt"/>
              <a:ea typeface="+mn-ea"/>
              <a:cs typeface="Osaka" pitchFamily="-111" charset="-128"/>
            </a:rPr>
            <a:t>Case study assumptions</a:t>
          </a:r>
          <a:endParaRPr lang="en-US" sz="1600" kern="1200" dirty="0">
            <a:solidFill>
              <a:schemeClr val="tx1"/>
            </a:solidFill>
            <a:latin typeface="+mn-lt"/>
          </a:endParaRPr>
        </a:p>
      </dsp:txBody>
      <dsp:txXfrm>
        <a:off x="0" y="1484274"/>
        <a:ext cx="4876751" cy="331879"/>
      </dsp:txXfrm>
    </dsp:sp>
    <dsp:sp modelId="{779D35F1-CEE4-42DC-8C97-48D867675003}">
      <dsp:nvSpPr>
        <dsp:cNvPr id="0" name=""/>
        <dsp:cNvSpPr/>
      </dsp:nvSpPr>
      <dsp:spPr>
        <a:xfrm>
          <a:off x="0" y="1865527"/>
          <a:ext cx="4876800" cy="32154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4838" tIns="17780" rIns="99568" bIns="17780" numCol="1" spcCol="1270" anchor="t" anchorCtr="0">
          <a:noAutofit/>
        </a:bodyPr>
        <a:lstStyle/>
        <a:p>
          <a:pPr marL="114300" lvl="1" indent="-114300" algn="just" defTabSz="622300">
            <a:lnSpc>
              <a:spcPct val="100000"/>
            </a:lnSpc>
            <a:spcBef>
              <a:spcPct val="0"/>
            </a:spcBef>
            <a:spcAft>
              <a:spcPts val="0"/>
            </a:spcAft>
            <a:buChar char="•"/>
          </a:pPr>
          <a:r>
            <a:rPr lang="en-US" sz="1400" b="1" kern="1200" dirty="0">
              <a:solidFill>
                <a:schemeClr val="tx1"/>
              </a:solidFill>
              <a:latin typeface="+mn-lt"/>
              <a:cs typeface="Osaka" pitchFamily="-111" charset="-128"/>
            </a:rPr>
            <a:t>About the transfer:</a:t>
          </a:r>
          <a:endParaRPr lang="en-US" sz="1400" kern="1200" dirty="0">
            <a:solidFill>
              <a:schemeClr val="tx1"/>
            </a:solidFill>
            <a:latin typeface="+mn-lt"/>
          </a:endParaRPr>
        </a:p>
        <a:p>
          <a:pPr marL="228600" lvl="2" indent="-114300" algn="just" defTabSz="622300">
            <a:lnSpc>
              <a:spcPct val="100000"/>
            </a:lnSpc>
            <a:spcBef>
              <a:spcPct val="0"/>
            </a:spcBef>
            <a:spcAft>
              <a:spcPts val="0"/>
            </a:spcAft>
            <a:buChar char="•"/>
          </a:pPr>
          <a:r>
            <a:rPr lang="en-US" sz="1400" kern="1200" dirty="0">
              <a:solidFill>
                <a:schemeClr val="tx1"/>
              </a:solidFill>
              <a:latin typeface="+mn-lt"/>
              <a:cs typeface="Osaka" pitchFamily="-111" charset="-128"/>
            </a:rPr>
            <a:t>Transfer of existing title of land and building – </a:t>
          </a:r>
          <a:r>
            <a:rPr lang="en-US" sz="1400" i="1" kern="1200" dirty="0">
              <a:solidFill>
                <a:schemeClr val="tx1"/>
              </a:solidFill>
              <a:latin typeface="+mn-lt"/>
              <a:cs typeface="Osaka" pitchFamily="-111" charset="-128"/>
            </a:rPr>
            <a:t>i.e.</a:t>
          </a:r>
          <a:r>
            <a:rPr lang="en-US" sz="1400" kern="1200" dirty="0">
              <a:solidFill>
                <a:srgbClr val="002345"/>
              </a:solidFill>
              <a:latin typeface="+mn-lt"/>
              <a:cs typeface="Osaka" pitchFamily="-111" charset="-128"/>
            </a:rPr>
            <a:t> </a:t>
          </a:r>
          <a:r>
            <a:rPr lang="en-US" sz="1400" b="1" kern="1200" dirty="0">
              <a:solidFill>
                <a:srgbClr val="00ADE4"/>
              </a:solidFill>
              <a:latin typeface="+mn-lt"/>
              <a:cs typeface="Osaka" pitchFamily="-111" charset="-128"/>
            </a:rPr>
            <a:t>not initial registration.</a:t>
          </a:r>
          <a:endParaRPr lang="en-US" sz="1400" b="1" kern="1200" dirty="0">
            <a:solidFill>
              <a:srgbClr val="00ADE4"/>
            </a:solidFill>
            <a:latin typeface="+mn-lt"/>
          </a:endParaRPr>
        </a:p>
        <a:p>
          <a:pPr marL="228600" lvl="2" indent="-114300" algn="just" defTabSz="622300">
            <a:lnSpc>
              <a:spcPct val="100000"/>
            </a:lnSpc>
            <a:spcBef>
              <a:spcPct val="0"/>
            </a:spcBef>
            <a:spcAft>
              <a:spcPts val="0"/>
            </a:spcAft>
            <a:buChar char="•"/>
          </a:pPr>
          <a:r>
            <a:rPr lang="en-US" sz="1400" kern="1200" dirty="0">
              <a:solidFill>
                <a:schemeClr val="tx1"/>
              </a:solidFill>
              <a:latin typeface="+mn-lt"/>
              <a:cs typeface="Osaka" pitchFamily="-111" charset="-128"/>
            </a:rPr>
            <a:t>In the economy’s largest business city (periurban area, within city limits).</a:t>
          </a:r>
        </a:p>
        <a:p>
          <a:pPr marL="114300" lvl="1" indent="-114300" algn="just" defTabSz="622300">
            <a:lnSpc>
              <a:spcPct val="100000"/>
            </a:lnSpc>
            <a:spcBef>
              <a:spcPct val="0"/>
            </a:spcBef>
            <a:spcAft>
              <a:spcPts val="0"/>
            </a:spcAft>
            <a:buChar char="•"/>
          </a:pPr>
          <a:endParaRPr lang="en-US" sz="1400" kern="1200" dirty="0">
            <a:solidFill>
              <a:srgbClr val="002345"/>
            </a:solidFill>
            <a:latin typeface="+mn-lt"/>
            <a:cs typeface="Osaka" pitchFamily="-111" charset="-128"/>
          </a:endParaRPr>
        </a:p>
        <a:p>
          <a:pPr marL="114300" lvl="1" indent="-114300" algn="just" defTabSz="622300">
            <a:lnSpc>
              <a:spcPct val="100000"/>
            </a:lnSpc>
            <a:spcBef>
              <a:spcPct val="0"/>
            </a:spcBef>
            <a:spcAft>
              <a:spcPts val="0"/>
            </a:spcAft>
            <a:buChar char="•"/>
          </a:pPr>
          <a:r>
            <a:rPr kumimoji="0" lang="en-US" sz="1400" b="1" i="0" u="none" strike="noStrike" kern="1200" cap="none" spc="0" normalizeH="0" baseline="0" noProof="0" dirty="0">
              <a:ln>
                <a:noFill/>
              </a:ln>
              <a:solidFill>
                <a:schemeClr val="tx1"/>
              </a:solidFill>
              <a:effectLst/>
              <a:uLnTx/>
              <a:uFillTx/>
              <a:latin typeface="+mn-lt"/>
              <a:ea typeface="+mn-ea"/>
              <a:cs typeface="Osaka" pitchFamily="-111" charset="-128"/>
            </a:rPr>
            <a:t>About the buyer and</a:t>
          </a:r>
          <a:r>
            <a:rPr kumimoji="0" lang="en-US" sz="1400" b="1" i="0" u="none" strike="noStrike" kern="1200" cap="none" spc="0" normalizeH="0" noProof="0" dirty="0">
              <a:ln>
                <a:noFill/>
              </a:ln>
              <a:solidFill>
                <a:schemeClr val="tx1"/>
              </a:solidFill>
              <a:effectLst/>
              <a:uLnTx/>
              <a:uFillTx/>
              <a:latin typeface="+mn-lt"/>
              <a:ea typeface="+mn-ea"/>
              <a:cs typeface="Osaka" pitchFamily="-111" charset="-128"/>
            </a:rPr>
            <a:t> s</a:t>
          </a:r>
          <a:r>
            <a:rPr kumimoji="0" lang="en-US" sz="1400" b="1" i="0" u="none" strike="noStrike" kern="1200" cap="none" spc="0" normalizeH="0" baseline="0" noProof="0" dirty="0">
              <a:ln>
                <a:noFill/>
              </a:ln>
              <a:solidFill>
                <a:schemeClr val="tx1"/>
              </a:solidFill>
              <a:effectLst/>
              <a:uLnTx/>
              <a:uFillTx/>
              <a:latin typeface="+mn-lt"/>
              <a:ea typeface="+mn-ea"/>
              <a:cs typeface="Osaka" pitchFamily="-111" charset="-128"/>
            </a:rPr>
            <a:t>eller:</a:t>
          </a:r>
          <a:endParaRPr lang="en-US" sz="1400" kern="1200" dirty="0">
            <a:solidFill>
              <a:schemeClr val="tx1"/>
            </a:solidFill>
            <a:latin typeface="+mn-lt"/>
            <a:cs typeface="Osaka" pitchFamily="-111" charset="-128"/>
          </a:endParaRPr>
        </a:p>
        <a:p>
          <a:pPr marL="228600" lvl="2" indent="-114300" algn="just" defTabSz="622300" rtl="0">
            <a:lnSpc>
              <a:spcPct val="100000"/>
            </a:lnSpc>
            <a:spcBef>
              <a:spcPct val="0"/>
            </a:spcBef>
            <a:spcAft>
              <a:spcPts val="0"/>
            </a:spcAft>
            <a:buChar char="•"/>
          </a:pPr>
          <a:r>
            <a:rPr kumimoji="0" lang="en-US" sz="1400" b="0" i="0" u="none" strike="noStrike" kern="1200" cap="none" spc="0" normalizeH="0" baseline="0" noProof="0" dirty="0">
              <a:ln>
                <a:noFill/>
              </a:ln>
              <a:solidFill>
                <a:schemeClr val="tx1"/>
              </a:solidFill>
              <a:effectLst/>
              <a:uLnTx/>
              <a:uFillTx/>
              <a:latin typeface="+mn-lt"/>
              <a:ea typeface="+mn-ea"/>
              <a:cs typeface="Osaka" pitchFamily="-111" charset="-128"/>
            </a:rPr>
            <a:t>100% </a:t>
          </a:r>
          <a:r>
            <a:rPr kumimoji="0" lang="en-US" sz="1400" b="1" i="0" u="none" strike="noStrike" kern="1200" cap="none" spc="0" normalizeH="0" baseline="0" noProof="0" dirty="0">
              <a:ln>
                <a:noFill/>
              </a:ln>
              <a:solidFill>
                <a:srgbClr val="00ADE4"/>
              </a:solidFill>
              <a:effectLst/>
              <a:uLnTx/>
              <a:uFillTx/>
              <a:latin typeface="+mn-lt"/>
              <a:ea typeface="+mn-ea"/>
              <a:cs typeface="Osaka" pitchFamily="-111" charset="-128"/>
            </a:rPr>
            <a:t>domestic</a:t>
          </a:r>
          <a:r>
            <a:rPr kumimoji="0" lang="en-US" sz="1400" b="0" i="0" u="none" strike="noStrike" kern="1200" cap="none" spc="0" normalizeH="0" baseline="0" noProof="0" dirty="0">
              <a:ln>
                <a:noFill/>
              </a:ln>
              <a:solidFill>
                <a:srgbClr val="002345"/>
              </a:solidFill>
              <a:effectLst/>
              <a:uLnTx/>
              <a:uFillTx/>
              <a:latin typeface="+mn-lt"/>
              <a:ea typeface="+mn-ea"/>
              <a:cs typeface="Osaka" pitchFamily="-111" charset="-128"/>
            </a:rPr>
            <a:t> </a:t>
          </a:r>
          <a:r>
            <a:rPr kumimoji="0" lang="en-US" sz="1400" b="0" i="0" u="none" strike="noStrike" kern="1200" cap="none" spc="0" normalizeH="0" baseline="0" noProof="0" dirty="0">
              <a:ln>
                <a:noFill/>
              </a:ln>
              <a:solidFill>
                <a:schemeClr val="tx1"/>
              </a:solidFill>
              <a:effectLst/>
              <a:uLnTx/>
              <a:uFillTx/>
              <a:latin typeface="+mn-lt"/>
              <a:ea typeface="+mn-ea"/>
              <a:cs typeface="Osaka" pitchFamily="-111" charset="-128"/>
            </a:rPr>
            <a:t>limited liability </a:t>
          </a:r>
          <a:r>
            <a:rPr kumimoji="0" lang="en-US" sz="1400" b="1" i="0" u="none" strike="noStrike" kern="1200" cap="none" spc="0" normalizeH="0" baseline="0" noProof="0" dirty="0">
              <a:ln>
                <a:noFill/>
              </a:ln>
              <a:solidFill>
                <a:srgbClr val="00ADE4"/>
              </a:solidFill>
              <a:effectLst/>
              <a:uLnTx/>
              <a:uFillTx/>
              <a:latin typeface="+mn-lt"/>
              <a:ea typeface="+mn-ea"/>
              <a:cs typeface="Osaka" pitchFamily="-111" charset="-128"/>
            </a:rPr>
            <a:t>SMEs.</a:t>
          </a:r>
        </a:p>
        <a:p>
          <a:pPr marL="228600" lvl="2" indent="-114300" algn="just" defTabSz="622300">
            <a:lnSpc>
              <a:spcPct val="100000"/>
            </a:lnSpc>
            <a:spcBef>
              <a:spcPct val="0"/>
            </a:spcBef>
            <a:spcAft>
              <a:spcPts val="0"/>
            </a:spcAft>
            <a:buChar char="•"/>
          </a:pPr>
          <a:r>
            <a:rPr lang="en-US" sz="1400" kern="1200" dirty="0">
              <a:solidFill>
                <a:schemeClr val="tx1"/>
              </a:solidFill>
              <a:latin typeface="+mn-lt"/>
              <a:cs typeface="Osaka" pitchFamily="-111" charset="-128"/>
            </a:rPr>
            <a:t>The seller has owned the warehouse for 10 years.</a:t>
          </a:r>
        </a:p>
        <a:p>
          <a:pPr marL="114300" lvl="1" indent="-114300" algn="just" defTabSz="622300" rtl="0">
            <a:lnSpc>
              <a:spcPct val="100000"/>
            </a:lnSpc>
            <a:spcBef>
              <a:spcPct val="0"/>
            </a:spcBef>
            <a:spcAft>
              <a:spcPts val="0"/>
            </a:spcAft>
            <a:buChar char="•"/>
          </a:pPr>
          <a:endParaRPr lang="en-US" sz="1400" kern="1200" dirty="0">
            <a:solidFill>
              <a:srgbClr val="002345"/>
            </a:solidFill>
            <a:latin typeface="+mn-lt"/>
            <a:ea typeface="+mn-ea"/>
            <a:cs typeface="Osaka" pitchFamily="-111" charset="-128"/>
          </a:endParaRPr>
        </a:p>
        <a:p>
          <a:pPr marL="114300" lvl="1" indent="-114300" algn="just" defTabSz="622300" rtl="0">
            <a:lnSpc>
              <a:spcPct val="100000"/>
            </a:lnSpc>
            <a:spcBef>
              <a:spcPct val="0"/>
            </a:spcBef>
            <a:spcAft>
              <a:spcPts val="0"/>
            </a:spcAft>
            <a:buChar char="•"/>
          </a:pPr>
          <a:r>
            <a:rPr kumimoji="0" lang="en-US" sz="1400" b="1" i="0" u="none" strike="noStrike" kern="1200" cap="none" spc="0" normalizeH="0" baseline="0" noProof="0" dirty="0">
              <a:ln>
                <a:noFill/>
              </a:ln>
              <a:solidFill>
                <a:schemeClr val="tx1"/>
              </a:solidFill>
              <a:effectLst/>
              <a:uLnTx/>
              <a:uFillTx/>
              <a:latin typeface="+mn-lt"/>
              <a:ea typeface="+mn-ea"/>
              <a:cs typeface="Osaka" pitchFamily="-111" charset="-128"/>
            </a:rPr>
            <a:t>About the property:</a:t>
          </a:r>
        </a:p>
        <a:p>
          <a:pPr marL="228600" lvl="2" indent="-114300" algn="just" defTabSz="622300" rtl="0">
            <a:lnSpc>
              <a:spcPct val="100000"/>
            </a:lnSpc>
            <a:spcBef>
              <a:spcPct val="0"/>
            </a:spcBef>
            <a:spcAft>
              <a:spcPts val="0"/>
            </a:spcAft>
            <a:buChar char="•"/>
          </a:pPr>
          <a:r>
            <a:rPr kumimoji="0" lang="en-US" sz="1400" b="0" i="0" u="none" strike="noStrike" kern="1200" cap="none" spc="0" normalizeH="0" baseline="0" noProof="0" dirty="0">
              <a:ln>
                <a:noFill/>
              </a:ln>
              <a:solidFill>
                <a:schemeClr val="tx1"/>
              </a:solidFill>
              <a:effectLst/>
              <a:uLnTx/>
              <a:uFillTx/>
              <a:latin typeface="+mn-lt"/>
              <a:ea typeface="+mn-ea"/>
              <a:cs typeface="Osaka" pitchFamily="-111" charset="-128"/>
            </a:rPr>
            <a:t>Fixed property value (50xGNI per capita).</a:t>
          </a:r>
        </a:p>
        <a:p>
          <a:pPr marL="228600" lvl="2" indent="-114300" algn="just" defTabSz="622300" rtl="0">
            <a:lnSpc>
              <a:spcPct val="100000"/>
            </a:lnSpc>
            <a:spcBef>
              <a:spcPct val="0"/>
            </a:spcBef>
            <a:spcAft>
              <a:spcPts val="0"/>
            </a:spcAft>
            <a:buChar char="•"/>
          </a:pPr>
          <a:r>
            <a:rPr kumimoji="0" lang="en-US" sz="1400" b="0" i="0" u="none" strike="noStrike" kern="1200" cap="none" spc="0" normalizeH="0" baseline="0" noProof="0" dirty="0">
              <a:ln>
                <a:noFill/>
              </a:ln>
              <a:solidFill>
                <a:schemeClr val="tx1"/>
              </a:solidFill>
              <a:effectLst/>
              <a:uLnTx/>
              <a:uFillTx/>
              <a:latin typeface="+mn-lt"/>
              <a:ea typeface="+mn-ea"/>
              <a:cs typeface="Osaka" pitchFamily="-111" charset="-128"/>
            </a:rPr>
            <a:t>Property is registered in the land registry/cadastre and is free of title disputes/mortgages.</a:t>
          </a:r>
        </a:p>
      </dsp:txBody>
      <dsp:txXfrm>
        <a:off x="0" y="1865527"/>
        <a:ext cx="4876800" cy="321540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2CADAA-A82E-4ACC-8864-59AABD20032A}">
      <dsp:nvSpPr>
        <dsp:cNvPr id="0" name=""/>
        <dsp:cNvSpPr/>
      </dsp:nvSpPr>
      <dsp:spPr>
        <a:xfrm rot="5400000">
          <a:off x="5300425" y="-2240404"/>
          <a:ext cx="907507" cy="5415698"/>
        </a:xfrm>
        <a:prstGeom prst="round2SameRect">
          <a:avLst/>
        </a:prstGeom>
        <a:solidFill>
          <a:srgbClr val="FDB714"/>
        </a:solidFill>
        <a:ln w="25400" cap="flat" cmpd="sng" algn="ctr">
          <a:solidFill>
            <a:schemeClr val="accent1">
              <a:alpha val="90000"/>
              <a:tint val="40000"/>
              <a:hueOff val="0"/>
              <a:satOff val="0"/>
              <a:lumOff val="0"/>
              <a:alphaOff val="0"/>
            </a:schemeClr>
          </a:solidFill>
          <a:prstDash val="solid"/>
        </a:ln>
        <a:effectLst>
          <a:innerShdw blurRad="114300">
            <a:prstClr val="black"/>
          </a:innerShdw>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just" defTabSz="622300">
            <a:lnSpc>
              <a:spcPct val="90000"/>
            </a:lnSpc>
            <a:spcBef>
              <a:spcPct val="0"/>
            </a:spcBef>
            <a:spcAft>
              <a:spcPct val="15000"/>
            </a:spcAft>
            <a:buChar char="•"/>
          </a:pPr>
          <a:r>
            <a:rPr lang="en-US" sz="1400" kern="1200" dirty="0">
              <a:latin typeface="+mn-lt"/>
              <a:cs typeface="Times New Roman" panose="02020603050405020304" pitchFamily="18" charset="0"/>
            </a:rPr>
            <a:t>Data on reliability assess whether the land registry and mapping system (</a:t>
          </a:r>
          <a:r>
            <a:rPr lang="en-US" sz="1400" kern="1200" dirty="0" err="1">
              <a:latin typeface="+mn-lt"/>
              <a:cs typeface="Times New Roman" panose="02020603050405020304" pitchFamily="18" charset="0"/>
            </a:rPr>
            <a:t>cadastre</a:t>
          </a:r>
          <a:r>
            <a:rPr lang="en-US" sz="1400" kern="1200" dirty="0">
              <a:latin typeface="+mn-lt"/>
              <a:cs typeface="Times New Roman" panose="02020603050405020304" pitchFamily="18" charset="0"/>
            </a:rPr>
            <a:t>) have </a:t>
          </a:r>
          <a:r>
            <a:rPr lang="en-US" sz="1400" kern="1200" dirty="0">
              <a:solidFill>
                <a:schemeClr val="accent3"/>
              </a:solidFill>
              <a:latin typeface="+mn-lt"/>
              <a:cs typeface="Times New Roman" panose="02020603050405020304" pitchFamily="18" charset="0"/>
            </a:rPr>
            <a:t>adequate infrastructure </a:t>
          </a:r>
          <a:r>
            <a:rPr lang="en-US" sz="1400" kern="1200" dirty="0">
              <a:latin typeface="+mn-lt"/>
              <a:cs typeface="Times New Roman" panose="02020603050405020304" pitchFamily="18" charset="0"/>
            </a:rPr>
            <a:t>to guarantee high standards and reduce the risk of errors. </a:t>
          </a:r>
          <a:endParaRPr lang="en-US" sz="1400" kern="1200" dirty="0">
            <a:latin typeface="+mn-lt"/>
          </a:endParaRPr>
        </a:p>
      </dsp:txBody>
      <dsp:txXfrm rot="-5400000">
        <a:off x="3046330" y="57992"/>
        <a:ext cx="5371397" cy="818905"/>
      </dsp:txXfrm>
    </dsp:sp>
    <dsp:sp modelId="{030651D0-8145-419B-9199-C8F1E55004D7}">
      <dsp:nvSpPr>
        <dsp:cNvPr id="0" name=""/>
        <dsp:cNvSpPr/>
      </dsp:nvSpPr>
      <dsp:spPr>
        <a:xfrm>
          <a:off x="0" y="2128"/>
          <a:ext cx="3046330" cy="930632"/>
        </a:xfrm>
        <a:prstGeom prst="roundRect">
          <a:avLst/>
        </a:prstGeom>
        <a:solidFill>
          <a:schemeClr val="accent1">
            <a:hueOff val="0"/>
            <a:satOff val="0"/>
            <a:lumOff val="0"/>
          </a:schemeClr>
        </a:solidFill>
        <a:ln w="25400" cap="flat" cmpd="sng" algn="ctr">
          <a:solidFill>
            <a:schemeClr val="lt1">
              <a:hueOff val="0"/>
              <a:satOff val="0"/>
              <a:lumOff val="0"/>
              <a:alphaOff val="0"/>
            </a:schemeClr>
          </a:solidFill>
          <a:prstDash val="solid"/>
        </a:ln>
        <a:effectLst>
          <a:innerShdw blurRad="114300">
            <a:prstClr val="black"/>
          </a:innerShdw>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b="1" kern="1200" dirty="0"/>
            <a:t>Reliability</a:t>
          </a:r>
        </a:p>
      </dsp:txBody>
      <dsp:txXfrm>
        <a:off x="45430" y="47558"/>
        <a:ext cx="2955470" cy="839772"/>
      </dsp:txXfrm>
    </dsp:sp>
    <dsp:sp modelId="{ED2A4707-EA80-40FA-9733-F373AC52EA78}">
      <dsp:nvSpPr>
        <dsp:cNvPr id="0" name=""/>
        <dsp:cNvSpPr/>
      </dsp:nvSpPr>
      <dsp:spPr>
        <a:xfrm rot="5400000">
          <a:off x="5297555" y="-1263240"/>
          <a:ext cx="913247" cy="5415698"/>
        </a:xfrm>
        <a:prstGeom prst="round2SameRect">
          <a:avLst/>
        </a:prstGeom>
        <a:solidFill>
          <a:schemeClr val="accent2"/>
        </a:solidFill>
        <a:ln w="25400" cap="flat" cmpd="sng" algn="ctr">
          <a:solidFill>
            <a:schemeClr val="accent1">
              <a:alpha val="90000"/>
              <a:tint val="40000"/>
              <a:hueOff val="0"/>
              <a:satOff val="0"/>
              <a:lumOff val="0"/>
              <a:alphaOff val="0"/>
            </a:schemeClr>
          </a:solidFill>
          <a:prstDash val="solid"/>
        </a:ln>
        <a:effectLst>
          <a:innerShdw blurRad="114300">
            <a:prstClr val="black"/>
          </a:innerShdw>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just" defTabSz="622300">
            <a:lnSpc>
              <a:spcPct val="90000"/>
            </a:lnSpc>
            <a:spcBef>
              <a:spcPct val="0"/>
            </a:spcBef>
            <a:spcAft>
              <a:spcPct val="15000"/>
            </a:spcAft>
            <a:buChar char="•"/>
          </a:pPr>
          <a:r>
            <a:rPr lang="en-US" sz="1400" kern="1200" dirty="0">
              <a:latin typeface="+mn-lt"/>
              <a:cs typeface="Times New Roman" panose="02020603050405020304" pitchFamily="18" charset="0"/>
            </a:rPr>
            <a:t>Data on transparency record whether the land administration system makes </a:t>
          </a:r>
          <a:r>
            <a:rPr lang="en-US" sz="1400" kern="1200" dirty="0">
              <a:solidFill>
                <a:schemeClr val="accent3"/>
              </a:solidFill>
              <a:latin typeface="+mn-lt"/>
              <a:cs typeface="Times New Roman" panose="02020603050405020304" pitchFamily="18" charset="0"/>
            </a:rPr>
            <a:t>land-related information publicly available. </a:t>
          </a:r>
          <a:endParaRPr lang="en-US" sz="1400" kern="1200" dirty="0">
            <a:solidFill>
              <a:schemeClr val="accent3"/>
            </a:solidFill>
            <a:latin typeface="+mn-lt"/>
          </a:endParaRPr>
        </a:p>
      </dsp:txBody>
      <dsp:txXfrm rot="-5400000">
        <a:off x="3046330" y="1032566"/>
        <a:ext cx="5371117" cy="824085"/>
      </dsp:txXfrm>
    </dsp:sp>
    <dsp:sp modelId="{661BE3C8-09D1-4AF8-823E-C63E69CD00B4}">
      <dsp:nvSpPr>
        <dsp:cNvPr id="0" name=""/>
        <dsp:cNvSpPr/>
      </dsp:nvSpPr>
      <dsp:spPr>
        <a:xfrm>
          <a:off x="0" y="979292"/>
          <a:ext cx="3046330" cy="93063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a:innerShdw blurRad="114300">
            <a:prstClr val="black"/>
          </a:innerShdw>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b="1" kern="1200" dirty="0"/>
            <a:t>Transparency</a:t>
          </a:r>
        </a:p>
      </dsp:txBody>
      <dsp:txXfrm>
        <a:off x="45430" y="1024722"/>
        <a:ext cx="2955470" cy="839772"/>
      </dsp:txXfrm>
    </dsp:sp>
    <dsp:sp modelId="{6149504D-CEA4-4955-9AF8-EB0B538ED897}">
      <dsp:nvSpPr>
        <dsp:cNvPr id="0" name=""/>
        <dsp:cNvSpPr/>
      </dsp:nvSpPr>
      <dsp:spPr>
        <a:xfrm rot="5400000">
          <a:off x="5310204" y="-286077"/>
          <a:ext cx="887949" cy="5415698"/>
        </a:xfrm>
        <a:prstGeom prst="round2SameRect">
          <a:avLst/>
        </a:prstGeom>
        <a:solidFill>
          <a:srgbClr val="FDB714"/>
        </a:solidFill>
        <a:ln w="25400" cap="flat" cmpd="sng" algn="ctr">
          <a:solidFill>
            <a:schemeClr val="accent1">
              <a:alpha val="90000"/>
              <a:tint val="40000"/>
              <a:hueOff val="0"/>
              <a:satOff val="0"/>
              <a:lumOff val="0"/>
              <a:alphaOff val="0"/>
            </a:schemeClr>
          </a:solidFill>
          <a:prstDash val="solid"/>
        </a:ln>
        <a:effectLst>
          <a:innerShdw blurRad="114300">
            <a:prstClr val="black"/>
          </a:innerShdw>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just" defTabSz="622300">
            <a:lnSpc>
              <a:spcPct val="90000"/>
            </a:lnSpc>
            <a:spcBef>
              <a:spcPct val="0"/>
            </a:spcBef>
            <a:spcAft>
              <a:spcPct val="15000"/>
            </a:spcAft>
            <a:buChar char="•"/>
          </a:pPr>
          <a:r>
            <a:rPr lang="en-US" sz="1400" kern="1200" dirty="0">
              <a:latin typeface="+mn-lt"/>
              <a:cs typeface="Times New Roman" panose="02020603050405020304" pitchFamily="18" charset="0"/>
            </a:rPr>
            <a:t>Data on coverage assess the extent to which the land registry and mapping system (</a:t>
          </a:r>
          <a:r>
            <a:rPr lang="en-US" sz="1400" kern="1200" dirty="0" err="1">
              <a:latin typeface="+mn-lt"/>
              <a:cs typeface="Times New Roman" panose="02020603050405020304" pitchFamily="18" charset="0"/>
            </a:rPr>
            <a:t>cadastre</a:t>
          </a:r>
          <a:r>
            <a:rPr lang="en-US" sz="1400" kern="1200" dirty="0">
              <a:latin typeface="+mn-lt"/>
              <a:cs typeface="Times New Roman" panose="02020603050405020304" pitchFamily="18" charset="0"/>
            </a:rPr>
            <a:t>) provide complete </a:t>
          </a:r>
          <a:r>
            <a:rPr lang="en-US" sz="1400" kern="1200" dirty="0">
              <a:solidFill>
                <a:schemeClr val="accent3"/>
              </a:solidFill>
              <a:latin typeface="+mn-lt"/>
              <a:cs typeface="Times New Roman" panose="02020603050405020304" pitchFamily="18" charset="0"/>
            </a:rPr>
            <a:t>geographic coverage </a:t>
          </a:r>
          <a:r>
            <a:rPr lang="en-US" sz="1400" kern="1200" dirty="0">
              <a:latin typeface="+mn-lt"/>
              <a:cs typeface="Times New Roman" panose="02020603050405020304" pitchFamily="18" charset="0"/>
            </a:rPr>
            <a:t>of privately held land parcels. </a:t>
          </a:r>
          <a:endParaRPr lang="en-US" sz="1400" kern="1200" dirty="0">
            <a:latin typeface="+mn-lt"/>
          </a:endParaRPr>
        </a:p>
      </dsp:txBody>
      <dsp:txXfrm rot="-5400000">
        <a:off x="3046330" y="2021143"/>
        <a:ext cx="5372352" cy="801257"/>
      </dsp:txXfrm>
    </dsp:sp>
    <dsp:sp modelId="{179562C0-2BB6-4A4B-8082-B5BA29D9B9FB}">
      <dsp:nvSpPr>
        <dsp:cNvPr id="0" name=""/>
        <dsp:cNvSpPr/>
      </dsp:nvSpPr>
      <dsp:spPr>
        <a:xfrm>
          <a:off x="0" y="1956455"/>
          <a:ext cx="3046330" cy="93063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a:innerShdw blurRad="114300">
            <a:prstClr val="black"/>
          </a:innerShdw>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b="1" kern="1200" dirty="0"/>
            <a:t>Coverage</a:t>
          </a:r>
        </a:p>
      </dsp:txBody>
      <dsp:txXfrm>
        <a:off x="45430" y="2001885"/>
        <a:ext cx="2955470" cy="839772"/>
      </dsp:txXfrm>
    </dsp:sp>
    <dsp:sp modelId="{01CCFB69-CB38-43AA-84EE-2EE9DE51A737}">
      <dsp:nvSpPr>
        <dsp:cNvPr id="0" name=""/>
        <dsp:cNvSpPr/>
      </dsp:nvSpPr>
      <dsp:spPr>
        <a:xfrm rot="5400000">
          <a:off x="5319187" y="673181"/>
          <a:ext cx="869984" cy="5415698"/>
        </a:xfrm>
        <a:prstGeom prst="round2SameRect">
          <a:avLst/>
        </a:prstGeom>
        <a:solidFill>
          <a:srgbClr val="FDB714"/>
        </a:solidFill>
        <a:ln w="25400" cap="flat" cmpd="sng" algn="ctr">
          <a:solidFill>
            <a:schemeClr val="accent1">
              <a:alpha val="90000"/>
              <a:tint val="40000"/>
              <a:hueOff val="0"/>
              <a:satOff val="0"/>
              <a:lumOff val="0"/>
              <a:alphaOff val="0"/>
            </a:schemeClr>
          </a:solidFill>
          <a:prstDash val="solid"/>
        </a:ln>
        <a:effectLst>
          <a:innerShdw blurRad="114300">
            <a:prstClr val="black"/>
          </a:innerShdw>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just" defTabSz="622300">
            <a:lnSpc>
              <a:spcPct val="90000"/>
            </a:lnSpc>
            <a:spcBef>
              <a:spcPct val="0"/>
            </a:spcBef>
            <a:spcAft>
              <a:spcPct val="15000"/>
            </a:spcAft>
            <a:buChar char="•"/>
          </a:pPr>
          <a:r>
            <a:rPr lang="en-US" sz="1400" kern="1200" dirty="0">
              <a:latin typeface="+mn-lt"/>
              <a:cs typeface="Times New Roman" panose="02020603050405020304" pitchFamily="18" charset="0"/>
            </a:rPr>
            <a:t>Data on dispute resolution measure the accessibility of </a:t>
          </a:r>
          <a:r>
            <a:rPr lang="en-US" sz="1400" kern="1200" dirty="0">
              <a:solidFill>
                <a:schemeClr val="accent3"/>
              </a:solidFill>
              <a:latin typeface="+mn-lt"/>
              <a:cs typeface="Times New Roman" panose="02020603050405020304" pitchFamily="18" charset="0"/>
            </a:rPr>
            <a:t>conflict resolution mechanisms </a:t>
          </a:r>
          <a:r>
            <a:rPr lang="en-US" sz="1400" kern="1200" dirty="0">
              <a:latin typeface="+mn-lt"/>
              <a:cs typeface="Times New Roman" panose="02020603050405020304" pitchFamily="18" charset="0"/>
            </a:rPr>
            <a:t>and the </a:t>
          </a:r>
          <a:r>
            <a:rPr lang="en-US" sz="1400" kern="1200" dirty="0">
              <a:solidFill>
                <a:schemeClr val="accent3"/>
              </a:solidFill>
              <a:latin typeface="+mn-lt"/>
              <a:cs typeface="Times New Roman" panose="02020603050405020304" pitchFamily="18" charset="0"/>
            </a:rPr>
            <a:t>extent of liability </a:t>
          </a:r>
          <a:r>
            <a:rPr lang="en-US" sz="1400" kern="1200" dirty="0">
              <a:latin typeface="+mn-lt"/>
              <a:cs typeface="Times New Roman" panose="02020603050405020304" pitchFamily="18" charset="0"/>
            </a:rPr>
            <a:t>for entities or agents recording land transactions. </a:t>
          </a:r>
          <a:endParaRPr lang="en-US" sz="1400" kern="1200" dirty="0">
            <a:latin typeface="+mn-lt"/>
          </a:endParaRPr>
        </a:p>
      </dsp:txBody>
      <dsp:txXfrm rot="-5400000">
        <a:off x="3046331" y="2988507"/>
        <a:ext cx="5373229" cy="785046"/>
      </dsp:txXfrm>
    </dsp:sp>
    <dsp:sp modelId="{6CC9A3A9-E958-4B7C-A1F2-B12B787FFA22}">
      <dsp:nvSpPr>
        <dsp:cNvPr id="0" name=""/>
        <dsp:cNvSpPr/>
      </dsp:nvSpPr>
      <dsp:spPr>
        <a:xfrm>
          <a:off x="0" y="2933619"/>
          <a:ext cx="3046330" cy="93063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a:innerShdw blurRad="114300">
            <a:prstClr val="black"/>
          </a:innerShdw>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b="1" kern="1200" dirty="0"/>
            <a:t>Dispute Resolution</a:t>
          </a:r>
        </a:p>
      </dsp:txBody>
      <dsp:txXfrm>
        <a:off x="45430" y="2979049"/>
        <a:ext cx="2955470" cy="839772"/>
      </dsp:txXfrm>
    </dsp:sp>
    <dsp:sp modelId="{87067C82-5EF4-48CF-A5E9-C12A859ED6C6}">
      <dsp:nvSpPr>
        <dsp:cNvPr id="0" name=""/>
        <dsp:cNvSpPr/>
      </dsp:nvSpPr>
      <dsp:spPr>
        <a:xfrm rot="5400000">
          <a:off x="5307223" y="1668250"/>
          <a:ext cx="893913" cy="5415698"/>
        </a:xfrm>
        <a:prstGeom prst="round2SameRect">
          <a:avLst/>
        </a:prstGeom>
        <a:solidFill>
          <a:srgbClr val="FDB714"/>
        </a:solidFill>
        <a:ln w="25400" cap="flat" cmpd="sng" algn="ctr">
          <a:solidFill>
            <a:schemeClr val="accent1">
              <a:alpha val="90000"/>
              <a:tint val="40000"/>
              <a:hueOff val="0"/>
              <a:satOff val="0"/>
              <a:lumOff val="0"/>
              <a:alphaOff val="0"/>
            </a:schemeClr>
          </a:solidFill>
          <a:prstDash val="solid"/>
        </a:ln>
        <a:effectLst>
          <a:innerShdw blurRad="114300">
            <a:prstClr val="black"/>
          </a:innerShdw>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just" defTabSz="622300">
            <a:lnSpc>
              <a:spcPct val="90000"/>
            </a:lnSpc>
            <a:spcBef>
              <a:spcPct val="0"/>
            </a:spcBef>
            <a:spcAft>
              <a:spcPct val="15000"/>
            </a:spcAft>
            <a:buChar char="•"/>
          </a:pPr>
          <a:r>
            <a:rPr lang="en-US" sz="1400" kern="1200" dirty="0"/>
            <a:t>Data measuring whether </a:t>
          </a:r>
          <a:r>
            <a:rPr lang="en-US" sz="1400" kern="1200" dirty="0">
              <a:solidFill>
                <a:schemeClr val="accent3"/>
              </a:solidFill>
            </a:rPr>
            <a:t>married or unmarried women have equal access to property rights</a:t>
          </a:r>
          <a:r>
            <a:rPr lang="en-US" sz="1400" kern="1200" dirty="0"/>
            <a:t>. Equal access to property rights can help to increase the competitiveness of an economy, or increase its labor force.</a:t>
          </a:r>
        </a:p>
      </dsp:txBody>
      <dsp:txXfrm rot="-5400000">
        <a:off x="3046331" y="3972780"/>
        <a:ext cx="5372061" cy="806639"/>
      </dsp:txXfrm>
    </dsp:sp>
    <dsp:sp modelId="{2E8DE1BF-81F8-4A15-9A9C-3B98774C4007}">
      <dsp:nvSpPr>
        <dsp:cNvPr id="0" name=""/>
        <dsp:cNvSpPr/>
      </dsp:nvSpPr>
      <dsp:spPr>
        <a:xfrm>
          <a:off x="0" y="3910783"/>
          <a:ext cx="3046330" cy="93063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a:innerShdw blurRad="114300">
            <a:prstClr val="black"/>
          </a:innerShdw>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ctr" defTabSz="711200">
            <a:lnSpc>
              <a:spcPct val="90000"/>
            </a:lnSpc>
            <a:spcBef>
              <a:spcPct val="0"/>
            </a:spcBef>
            <a:spcAft>
              <a:spcPct val="35000"/>
            </a:spcAft>
            <a:buNone/>
          </a:pPr>
          <a:r>
            <a:rPr lang="en-US" sz="1600" b="1" kern="1200" dirty="0"/>
            <a:t>Equal Access</a:t>
          </a:r>
        </a:p>
      </dsp:txBody>
      <dsp:txXfrm>
        <a:off x="45430" y="3956213"/>
        <a:ext cx="2955470" cy="83977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A037CF-1C89-4C1C-B167-4062E88DD4E4}">
      <dsp:nvSpPr>
        <dsp:cNvPr id="0" name=""/>
        <dsp:cNvSpPr/>
      </dsp:nvSpPr>
      <dsp:spPr>
        <a:xfrm>
          <a:off x="1153547" y="2417482"/>
          <a:ext cx="1890001" cy="1835423"/>
        </a:xfrm>
        <a:prstGeom prst="ellipse">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bg1"/>
              </a:solidFill>
            </a:rPr>
            <a:t>Reliable land administration </a:t>
          </a:r>
          <a:r>
            <a:rPr lang="en-US" sz="1400" b="1" kern="1200" dirty="0">
              <a:solidFill>
                <a:srgbClr val="002345"/>
              </a:solidFill>
            </a:rPr>
            <a:t>system</a:t>
          </a:r>
          <a:endParaRPr lang="en-US" sz="1400" b="1" kern="1200" dirty="0"/>
        </a:p>
      </dsp:txBody>
      <dsp:txXfrm>
        <a:off x="1430331" y="2686273"/>
        <a:ext cx="1336433" cy="1297841"/>
      </dsp:txXfrm>
    </dsp:sp>
    <dsp:sp modelId="{3504A2FC-36C5-4CC1-8297-80E639AC8B02}">
      <dsp:nvSpPr>
        <dsp:cNvPr id="0" name=""/>
        <dsp:cNvSpPr/>
      </dsp:nvSpPr>
      <dsp:spPr>
        <a:xfrm rot="13686420">
          <a:off x="346216" y="2186834"/>
          <a:ext cx="1167867" cy="377541"/>
        </a:xfrm>
        <a:prstGeom prst="leftArrow">
          <a:avLst>
            <a:gd name="adj1" fmla="val 60000"/>
            <a:gd name="adj2" fmla="val 50000"/>
          </a:avLst>
        </a:prstGeom>
        <a:solidFill>
          <a:schemeClr val="accent1"/>
        </a:solidFill>
        <a:ln>
          <a:noFill/>
        </a:ln>
        <a:effectLst/>
      </dsp:spPr>
      <dsp:style>
        <a:lnRef idx="0">
          <a:scrgbClr r="0" g="0" b="0"/>
        </a:lnRef>
        <a:fillRef idx="1">
          <a:scrgbClr r="0" g="0" b="0"/>
        </a:fillRef>
        <a:effectRef idx="0">
          <a:scrgbClr r="0" g="0" b="0"/>
        </a:effectRef>
        <a:fontRef idx="minor">
          <a:schemeClr val="lt1"/>
        </a:fontRef>
      </dsp:style>
    </dsp:sp>
    <dsp:sp modelId="{F052DA85-63C3-4DDD-BECB-7B587E3D3864}">
      <dsp:nvSpPr>
        <dsp:cNvPr id="0" name=""/>
        <dsp:cNvSpPr/>
      </dsp:nvSpPr>
      <dsp:spPr>
        <a:xfrm>
          <a:off x="23369" y="1219879"/>
          <a:ext cx="1258473" cy="1006778"/>
        </a:xfrm>
        <a:prstGeom prst="roundRect">
          <a:avLst>
            <a:gd name="adj" fmla="val 10000"/>
          </a:avLst>
        </a:prstGeom>
        <a:solidFill>
          <a:srgbClr val="D4E7FE"/>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Clear information on the ownership </a:t>
          </a:r>
        </a:p>
      </dsp:txBody>
      <dsp:txXfrm>
        <a:off x="52857" y="1249367"/>
        <a:ext cx="1199497" cy="947802"/>
      </dsp:txXfrm>
    </dsp:sp>
    <dsp:sp modelId="{62CEDF79-1F68-4802-A864-A8D538EDF955}">
      <dsp:nvSpPr>
        <dsp:cNvPr id="0" name=""/>
        <dsp:cNvSpPr/>
      </dsp:nvSpPr>
      <dsp:spPr>
        <a:xfrm rot="16200000">
          <a:off x="1518957" y="1659055"/>
          <a:ext cx="1159180" cy="377541"/>
        </a:xfrm>
        <a:prstGeom prst="leftArrow">
          <a:avLst>
            <a:gd name="adj1" fmla="val 60000"/>
            <a:gd name="adj2" fmla="val 50000"/>
          </a:avLst>
        </a:prstGeom>
        <a:solidFill>
          <a:schemeClr val="accent1"/>
        </a:solidFill>
        <a:ln>
          <a:noFill/>
        </a:ln>
        <a:effectLst/>
      </dsp:spPr>
      <dsp:style>
        <a:lnRef idx="0">
          <a:scrgbClr r="0" g="0" b="0"/>
        </a:lnRef>
        <a:fillRef idx="1">
          <a:scrgbClr r="0" g="0" b="0"/>
        </a:fillRef>
        <a:effectRef idx="0">
          <a:scrgbClr r="0" g="0" b="0"/>
        </a:effectRef>
        <a:fontRef idx="minor">
          <a:schemeClr val="lt1"/>
        </a:fontRef>
      </dsp:style>
    </dsp:sp>
    <dsp:sp modelId="{3B7FC13B-3FA0-4806-9524-C63D3E22DCBB}">
      <dsp:nvSpPr>
        <dsp:cNvPr id="0" name=""/>
        <dsp:cNvSpPr/>
      </dsp:nvSpPr>
      <dsp:spPr>
        <a:xfrm>
          <a:off x="1469311" y="834175"/>
          <a:ext cx="1258473" cy="1006778"/>
        </a:xfrm>
        <a:prstGeom prst="roundRect">
          <a:avLst>
            <a:gd name="adj" fmla="val 10000"/>
          </a:avLst>
        </a:prstGeom>
        <a:solidFill>
          <a:srgbClr val="D4E7FE"/>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Security of tenure</a:t>
          </a:r>
        </a:p>
      </dsp:txBody>
      <dsp:txXfrm>
        <a:off x="1498799" y="863663"/>
        <a:ext cx="1199497" cy="947802"/>
      </dsp:txXfrm>
    </dsp:sp>
    <dsp:sp modelId="{1E6880F6-F514-4D86-B0CC-5D17FBF74442}">
      <dsp:nvSpPr>
        <dsp:cNvPr id="0" name=""/>
        <dsp:cNvSpPr/>
      </dsp:nvSpPr>
      <dsp:spPr>
        <a:xfrm rot="18727368">
          <a:off x="2693377" y="2153196"/>
          <a:ext cx="1175169" cy="377541"/>
        </a:xfrm>
        <a:prstGeom prst="leftArrow">
          <a:avLst>
            <a:gd name="adj1" fmla="val 60000"/>
            <a:gd name="adj2" fmla="val 50000"/>
          </a:avLst>
        </a:prstGeom>
        <a:solidFill>
          <a:schemeClr val="accent1"/>
        </a:solidFill>
        <a:ln>
          <a:noFill/>
        </a:ln>
        <a:effectLst/>
      </dsp:spPr>
      <dsp:style>
        <a:lnRef idx="0">
          <a:scrgbClr r="0" g="0" b="0"/>
        </a:lnRef>
        <a:fillRef idx="1">
          <a:scrgbClr r="0" g="0" b="0"/>
        </a:fillRef>
        <a:effectRef idx="0">
          <a:scrgbClr r="0" g="0" b="0"/>
        </a:effectRef>
        <a:fontRef idx="minor">
          <a:schemeClr val="lt1"/>
        </a:fontRef>
      </dsp:style>
    </dsp:sp>
    <dsp:sp modelId="{05FBB195-D992-4905-9AD9-EBC35C7EAD59}">
      <dsp:nvSpPr>
        <dsp:cNvPr id="0" name=""/>
        <dsp:cNvSpPr/>
      </dsp:nvSpPr>
      <dsp:spPr>
        <a:xfrm>
          <a:off x="2926962" y="1219880"/>
          <a:ext cx="1258473" cy="1006778"/>
        </a:xfrm>
        <a:prstGeom prst="roundRect">
          <a:avLst>
            <a:gd name="adj" fmla="val 10000"/>
          </a:avLst>
        </a:prstGeom>
        <a:solidFill>
          <a:srgbClr val="D4E7FE"/>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rPr>
            <a:t>Development of a land market</a:t>
          </a:r>
        </a:p>
      </dsp:txBody>
      <dsp:txXfrm>
        <a:off x="2956450" y="1249368"/>
        <a:ext cx="1199497" cy="947802"/>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0.64126</cdr:x>
      <cdr:y>0.56242</cdr:y>
    </cdr:from>
    <cdr:to>
      <cdr:x>0.94543</cdr:x>
      <cdr:y>0.62577</cdr:y>
    </cdr:to>
    <cdr:sp macro="" textlink="">
      <cdr:nvSpPr>
        <cdr:cNvPr id="3" name="TextBox 2"/>
        <cdr:cNvSpPr txBox="1"/>
      </cdr:nvSpPr>
      <cdr:spPr>
        <a:xfrm xmlns:a="http://schemas.openxmlformats.org/drawingml/2006/main">
          <a:off x="3516687" y="2603689"/>
          <a:ext cx="1668074" cy="29327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r"/>
          <a:r>
            <a:rPr lang="en-US" dirty="0"/>
            <a:t>0.1 % property value</a:t>
          </a:r>
        </a:p>
        <a:p xmlns:a="http://schemas.openxmlformats.org/drawingml/2006/main">
          <a:endParaRPr lang="en-US" sz="1100" dirty="0"/>
        </a:p>
      </cdr:txBody>
    </cdr:sp>
  </cdr:relSizeAnchor>
  <cdr:relSizeAnchor xmlns:cdr="http://schemas.openxmlformats.org/drawingml/2006/chartDrawing">
    <cdr:from>
      <cdr:x>0.66602</cdr:x>
      <cdr:y>0.1705</cdr:y>
    </cdr:from>
    <cdr:to>
      <cdr:x>0.94322</cdr:x>
      <cdr:y>0.24996</cdr:y>
    </cdr:to>
    <cdr:sp macro="" textlink="">
      <cdr:nvSpPr>
        <cdr:cNvPr id="7" name="TextBox 1"/>
        <cdr:cNvSpPr txBox="1"/>
      </cdr:nvSpPr>
      <cdr:spPr>
        <a:xfrm xmlns:a="http://schemas.openxmlformats.org/drawingml/2006/main">
          <a:off x="3652457" y="789320"/>
          <a:ext cx="1520170" cy="36785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en-US" dirty="0"/>
            <a:t>5.5 days</a:t>
          </a:r>
          <a:endParaRPr lang="en-US" sz="1100" dirty="0"/>
        </a:p>
      </cdr:txBody>
    </cdr:sp>
  </cdr:relSizeAnchor>
  <cdr:relSizeAnchor xmlns:cdr="http://schemas.openxmlformats.org/drawingml/2006/chartDrawing">
    <cdr:from>
      <cdr:x>0.76556</cdr:x>
      <cdr:y>0.75296</cdr:y>
    </cdr:from>
    <cdr:to>
      <cdr:x>0.95517</cdr:x>
      <cdr:y>0.83308</cdr:y>
    </cdr:to>
    <cdr:sp macro="" textlink="">
      <cdr:nvSpPr>
        <cdr:cNvPr id="8" name="TextBox 1"/>
        <cdr:cNvSpPr txBox="1"/>
      </cdr:nvSpPr>
      <cdr:spPr>
        <a:xfrm xmlns:a="http://schemas.openxmlformats.org/drawingml/2006/main">
          <a:off x="4198324" y="3485792"/>
          <a:ext cx="1039824" cy="37091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dirty="0"/>
            <a:t>3 procedures </a:t>
          </a:r>
        </a:p>
      </cdr:txBody>
    </cdr:sp>
  </cdr:relSizeAnchor>
  <cdr:relSizeAnchor xmlns:cdr="http://schemas.openxmlformats.org/drawingml/2006/chartDrawing">
    <cdr:from>
      <cdr:x>0.67189</cdr:x>
      <cdr:y>0.37455</cdr:y>
    </cdr:from>
    <cdr:to>
      <cdr:x>0.90748</cdr:x>
      <cdr:y>0.4524</cdr:y>
    </cdr:to>
    <cdr:sp macro="" textlink="">
      <cdr:nvSpPr>
        <cdr:cNvPr id="9" name="TextBox 1"/>
        <cdr:cNvSpPr txBox="1"/>
      </cdr:nvSpPr>
      <cdr:spPr>
        <a:xfrm xmlns:a="http://schemas.openxmlformats.org/drawingml/2006/main">
          <a:off x="3684631" y="1733955"/>
          <a:ext cx="1291980" cy="36040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a:r>
            <a:rPr lang="en-US" dirty="0"/>
            <a:t>17.5 (out of 30)</a:t>
          </a:r>
          <a:endParaRPr lang="en-US" sz="11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963228" cy="349251"/>
          </a:xfrm>
          <a:prstGeom prst="rect">
            <a:avLst/>
          </a:prstGeom>
        </p:spPr>
        <p:txBody>
          <a:bodyPr vert="horz" wrap="square" lIns="90416" tIns="45208" rIns="90416" bIns="45208" numCol="1" anchor="t" anchorCtr="0" compatLnSpc="1">
            <a:prstTxWarp prst="textNoShape">
              <a:avLst/>
            </a:prstTxWarp>
          </a:bodyPr>
          <a:lstStyle>
            <a:lvl1pPr>
              <a:defRPr sz="1200">
                <a:cs typeface="Times New Roman" pitchFamily="18" charset="0"/>
              </a:defRPr>
            </a:lvl1pPr>
          </a:lstStyle>
          <a:p>
            <a:endParaRPr lang="en-US"/>
          </a:p>
        </p:txBody>
      </p:sp>
      <p:sp>
        <p:nvSpPr>
          <p:cNvPr id="3" name="Date Placeholder 2"/>
          <p:cNvSpPr>
            <a:spLocks noGrp="1"/>
          </p:cNvSpPr>
          <p:nvPr>
            <p:ph type="dt" sz="quarter" idx="1"/>
          </p:nvPr>
        </p:nvSpPr>
        <p:spPr>
          <a:xfrm>
            <a:off x="5178702" y="0"/>
            <a:ext cx="3963228" cy="349251"/>
          </a:xfrm>
          <a:prstGeom prst="rect">
            <a:avLst/>
          </a:prstGeom>
        </p:spPr>
        <p:txBody>
          <a:bodyPr vert="horz" wrap="square" lIns="90416" tIns="45208" rIns="90416" bIns="45208" numCol="1" anchor="t" anchorCtr="0" compatLnSpc="1">
            <a:prstTxWarp prst="textNoShape">
              <a:avLst/>
            </a:prstTxWarp>
          </a:bodyPr>
          <a:lstStyle>
            <a:lvl1pPr algn="r">
              <a:defRPr sz="1200">
                <a:cs typeface="Times New Roman" pitchFamily="18" charset="0"/>
              </a:defRPr>
            </a:lvl1pPr>
          </a:lstStyle>
          <a:p>
            <a:fld id="{F5065DE1-635E-4A3E-BC15-328F6A801DCC}" type="datetimeFigureOut">
              <a:rPr lang="en-US"/>
              <a:pPr/>
              <a:t>4/30/2019</a:t>
            </a:fld>
            <a:endParaRPr lang="en-US"/>
          </a:p>
        </p:txBody>
      </p:sp>
      <p:sp>
        <p:nvSpPr>
          <p:cNvPr id="4" name="Footer Placeholder 3"/>
          <p:cNvSpPr>
            <a:spLocks noGrp="1"/>
          </p:cNvSpPr>
          <p:nvPr>
            <p:ph type="ftr" sz="quarter" idx="2"/>
          </p:nvPr>
        </p:nvSpPr>
        <p:spPr>
          <a:xfrm>
            <a:off x="1" y="6629795"/>
            <a:ext cx="3963228" cy="349251"/>
          </a:xfrm>
          <a:prstGeom prst="rect">
            <a:avLst/>
          </a:prstGeom>
        </p:spPr>
        <p:txBody>
          <a:bodyPr vert="horz" wrap="square" lIns="90416" tIns="45208" rIns="90416" bIns="45208" numCol="1" anchor="b" anchorCtr="0" compatLnSpc="1">
            <a:prstTxWarp prst="textNoShape">
              <a:avLst/>
            </a:prstTxWarp>
          </a:bodyPr>
          <a:lstStyle>
            <a:lvl1pPr>
              <a:defRPr sz="1200">
                <a:cs typeface="Times New Roman" pitchFamily="18" charset="0"/>
              </a:defRPr>
            </a:lvl1pPr>
          </a:lstStyle>
          <a:p>
            <a:endParaRPr lang="en-US"/>
          </a:p>
        </p:txBody>
      </p:sp>
      <p:sp>
        <p:nvSpPr>
          <p:cNvPr id="5" name="Slide Number Placeholder 4"/>
          <p:cNvSpPr>
            <a:spLocks noGrp="1"/>
          </p:cNvSpPr>
          <p:nvPr>
            <p:ph type="sldNum" sz="quarter" idx="3"/>
          </p:nvPr>
        </p:nvSpPr>
        <p:spPr>
          <a:xfrm>
            <a:off x="5178702" y="6629795"/>
            <a:ext cx="3963228" cy="349251"/>
          </a:xfrm>
          <a:prstGeom prst="rect">
            <a:avLst/>
          </a:prstGeom>
        </p:spPr>
        <p:txBody>
          <a:bodyPr vert="horz" wrap="square" lIns="90416" tIns="45208" rIns="90416" bIns="45208" numCol="1" anchor="b" anchorCtr="0" compatLnSpc="1">
            <a:prstTxWarp prst="textNoShape">
              <a:avLst/>
            </a:prstTxWarp>
          </a:bodyPr>
          <a:lstStyle>
            <a:lvl1pPr algn="r">
              <a:defRPr sz="1200">
                <a:cs typeface="Times New Roman" pitchFamily="18" charset="0"/>
              </a:defRPr>
            </a:lvl1pPr>
          </a:lstStyle>
          <a:p>
            <a:fld id="{406A4B9B-24E7-4115-BE3A-ACEE975F37FE}" type="slidenum">
              <a:rPr lang="en-US"/>
              <a:pPr/>
              <a:t>‹#›</a:t>
            </a:fld>
            <a:endParaRPr lang="en-US"/>
          </a:p>
        </p:txBody>
      </p:sp>
    </p:spTree>
    <p:extLst>
      <p:ext uri="{BB962C8B-B14F-4D97-AF65-F5344CB8AC3E}">
        <p14:creationId xmlns:p14="http://schemas.microsoft.com/office/powerpoint/2010/main" val="3296745029"/>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963228" cy="349251"/>
          </a:xfrm>
          <a:prstGeom prst="rect">
            <a:avLst/>
          </a:prstGeom>
        </p:spPr>
        <p:txBody>
          <a:bodyPr vert="horz" wrap="square" lIns="90416" tIns="45208" rIns="90416" bIns="45208" numCol="1" anchor="t" anchorCtr="0" compatLnSpc="1">
            <a:prstTxWarp prst="textNoShape">
              <a:avLst/>
            </a:prstTxWarp>
          </a:bodyPr>
          <a:lstStyle>
            <a:lvl1pPr>
              <a:defRPr sz="1200">
                <a:cs typeface="Times New Roman" pitchFamily="18" charset="0"/>
              </a:defRPr>
            </a:lvl1pPr>
          </a:lstStyle>
          <a:p>
            <a:endParaRPr lang="en-US" dirty="0"/>
          </a:p>
        </p:txBody>
      </p:sp>
      <p:sp>
        <p:nvSpPr>
          <p:cNvPr id="3" name="Date Placeholder 2"/>
          <p:cNvSpPr>
            <a:spLocks noGrp="1"/>
          </p:cNvSpPr>
          <p:nvPr>
            <p:ph type="dt" idx="1"/>
          </p:nvPr>
        </p:nvSpPr>
        <p:spPr>
          <a:xfrm>
            <a:off x="5178702" y="0"/>
            <a:ext cx="3963228" cy="349251"/>
          </a:xfrm>
          <a:prstGeom prst="rect">
            <a:avLst/>
          </a:prstGeom>
        </p:spPr>
        <p:txBody>
          <a:bodyPr vert="horz" wrap="square" lIns="90416" tIns="45208" rIns="90416" bIns="45208" numCol="1" anchor="t" anchorCtr="0" compatLnSpc="1">
            <a:prstTxWarp prst="textNoShape">
              <a:avLst/>
            </a:prstTxWarp>
          </a:bodyPr>
          <a:lstStyle>
            <a:lvl1pPr algn="r">
              <a:defRPr sz="1200">
                <a:cs typeface="Times New Roman" pitchFamily="18" charset="0"/>
              </a:defRPr>
            </a:lvl1pPr>
          </a:lstStyle>
          <a:p>
            <a:fld id="{E83880E7-49EC-4653-AFF2-FE5DE43C275F}" type="datetimeFigureOut">
              <a:rPr lang="en-US"/>
              <a:pPr/>
              <a:t>4/30/2019</a:t>
            </a:fld>
            <a:endParaRPr lang="en-US"/>
          </a:p>
        </p:txBody>
      </p:sp>
      <p:sp>
        <p:nvSpPr>
          <p:cNvPr id="4" name="Slide Image Placeholder 3"/>
          <p:cNvSpPr>
            <a:spLocks noGrp="1" noRot="1" noChangeAspect="1"/>
          </p:cNvSpPr>
          <p:nvPr>
            <p:ph type="sldImg" idx="2"/>
          </p:nvPr>
        </p:nvSpPr>
        <p:spPr>
          <a:xfrm>
            <a:off x="2828925" y="523875"/>
            <a:ext cx="3486150" cy="2616200"/>
          </a:xfrm>
          <a:prstGeom prst="rect">
            <a:avLst/>
          </a:prstGeom>
          <a:noFill/>
          <a:ln w="12700">
            <a:solidFill>
              <a:prstClr val="black"/>
            </a:solidFill>
          </a:ln>
        </p:spPr>
        <p:txBody>
          <a:bodyPr vert="horz" lIns="90416" tIns="45208" rIns="90416" bIns="45208" rtlCol="0" anchor="ctr"/>
          <a:lstStyle/>
          <a:p>
            <a:pPr lvl="0"/>
            <a:endParaRPr lang="en-US" noProof="0"/>
          </a:p>
        </p:txBody>
      </p:sp>
      <p:sp>
        <p:nvSpPr>
          <p:cNvPr id="5" name="Notes Placeholder 4"/>
          <p:cNvSpPr>
            <a:spLocks noGrp="1"/>
          </p:cNvSpPr>
          <p:nvPr>
            <p:ph type="body" sz="quarter" idx="3"/>
          </p:nvPr>
        </p:nvSpPr>
        <p:spPr>
          <a:xfrm>
            <a:off x="915228" y="3316091"/>
            <a:ext cx="7313544" cy="3140869"/>
          </a:xfrm>
          <a:prstGeom prst="rect">
            <a:avLst/>
          </a:prstGeom>
        </p:spPr>
        <p:txBody>
          <a:bodyPr vert="horz" lIns="90416" tIns="45208" rIns="90416" bIns="45208" rtlCol="0"/>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6" name="Footer Placeholder 5"/>
          <p:cNvSpPr>
            <a:spLocks noGrp="1"/>
          </p:cNvSpPr>
          <p:nvPr>
            <p:ph type="ftr" sz="quarter" idx="4"/>
          </p:nvPr>
        </p:nvSpPr>
        <p:spPr>
          <a:xfrm>
            <a:off x="1" y="6629795"/>
            <a:ext cx="3963228" cy="349251"/>
          </a:xfrm>
          <a:prstGeom prst="rect">
            <a:avLst/>
          </a:prstGeom>
        </p:spPr>
        <p:txBody>
          <a:bodyPr vert="horz" wrap="square" lIns="90416" tIns="45208" rIns="90416" bIns="45208" numCol="1" anchor="b" anchorCtr="0" compatLnSpc="1">
            <a:prstTxWarp prst="textNoShape">
              <a:avLst/>
            </a:prstTxWarp>
          </a:bodyPr>
          <a:lstStyle>
            <a:lvl1pPr>
              <a:defRPr sz="1200">
                <a:cs typeface="Times New Roman" pitchFamily="18" charset="0"/>
              </a:defRPr>
            </a:lvl1pPr>
          </a:lstStyle>
          <a:p>
            <a:endParaRPr lang="en-US"/>
          </a:p>
        </p:txBody>
      </p:sp>
      <p:sp>
        <p:nvSpPr>
          <p:cNvPr id="7" name="Slide Number Placeholder 6"/>
          <p:cNvSpPr>
            <a:spLocks noGrp="1"/>
          </p:cNvSpPr>
          <p:nvPr>
            <p:ph type="sldNum" sz="quarter" idx="5"/>
          </p:nvPr>
        </p:nvSpPr>
        <p:spPr>
          <a:xfrm>
            <a:off x="5178702" y="6629795"/>
            <a:ext cx="3963228" cy="349251"/>
          </a:xfrm>
          <a:prstGeom prst="rect">
            <a:avLst/>
          </a:prstGeom>
        </p:spPr>
        <p:txBody>
          <a:bodyPr vert="horz" wrap="square" lIns="90416" tIns="45208" rIns="90416" bIns="45208" numCol="1" anchor="b" anchorCtr="0" compatLnSpc="1">
            <a:prstTxWarp prst="textNoShape">
              <a:avLst/>
            </a:prstTxWarp>
          </a:bodyPr>
          <a:lstStyle>
            <a:lvl1pPr algn="r">
              <a:defRPr sz="1200">
                <a:cs typeface="Times New Roman" pitchFamily="18" charset="0"/>
              </a:defRPr>
            </a:lvl1pPr>
          </a:lstStyle>
          <a:p>
            <a:fld id="{55FDEA75-5474-4075-BD01-B2DCDBABD43C}" type="slidenum">
              <a:rPr lang="en-US"/>
              <a:pPr/>
              <a:t>‹#›</a:t>
            </a:fld>
            <a:endParaRPr lang="en-US" dirty="0"/>
          </a:p>
        </p:txBody>
      </p:sp>
    </p:spTree>
    <p:extLst>
      <p:ext uri="{BB962C8B-B14F-4D97-AF65-F5344CB8AC3E}">
        <p14:creationId xmlns:p14="http://schemas.microsoft.com/office/powerpoint/2010/main" val="1110468401"/>
      </p:ext>
    </p:extLst>
  </p:cSld>
  <p:clrMap bg1="lt1" tx1="dk1" bg2="lt2" tx2="dk2" accent1="accent1" accent2="accent2" accent3="accent3" accent4="accent4" accent5="accent5" accent6="accent6" hlink="hlink" folHlink="folHlink"/>
  <p:hf sldNum="0" hdr="0" ftr="0" dt="0"/>
  <p:notesStyle>
    <a:lvl1pPr algn="l" defTabSz="457200" rtl="0" eaLnBrk="0" fontAlgn="base" hangingPunct="0">
      <a:spcBef>
        <a:spcPct val="30000"/>
      </a:spcBef>
      <a:spcAft>
        <a:spcPct val="0"/>
      </a:spcAft>
      <a:defRPr sz="1200" kern="1200">
        <a:solidFill>
          <a:schemeClr val="tx1"/>
        </a:solidFill>
        <a:latin typeface="+mn-lt"/>
        <a:ea typeface="MS PGothic" pitchFamily="34" charset="-128"/>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MS PGothic" pitchFamily="34"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MS PGothic" pitchFamily="34"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MS PGothic" pitchFamily="34"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MS PGothic"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581523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082915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334527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5FDEA75-5474-4075-BD01-B2DCDBABD43C}" type="slidenum">
              <a:rPr lang="en-US" smtClean="0">
                <a:solidFill>
                  <a:prstClr val="black"/>
                </a:solidFill>
              </a:rPr>
              <a:pPr/>
              <a:t>20</a:t>
            </a:fld>
            <a:endParaRPr lang="en-US" dirty="0">
              <a:solidFill>
                <a:prstClr val="black"/>
              </a:solidFill>
            </a:endParaRPr>
          </a:p>
        </p:txBody>
      </p:sp>
    </p:spTree>
    <p:extLst>
      <p:ext uri="{BB962C8B-B14F-4D97-AF65-F5344CB8AC3E}">
        <p14:creationId xmlns:p14="http://schemas.microsoft.com/office/powerpoint/2010/main" val="36161530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42354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263045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9774783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711511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8791197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8993127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457200" rtl="0" eaLnBrk="0" fontAlgn="base" latinLnBrk="0" hangingPunct="0">
              <a:lnSpc>
                <a:spcPct val="100000"/>
              </a:lnSpc>
              <a:spcBef>
                <a:spcPct val="30000"/>
              </a:spcBef>
              <a:spcAft>
                <a:spcPct val="0"/>
              </a:spcAft>
              <a:buClrTx/>
              <a:buSzTx/>
              <a:buFontTx/>
              <a:buAutoNum type="arabicPeriod"/>
              <a:tabLst/>
              <a:defRPr/>
            </a:pPr>
            <a:endParaRPr lang="en-US" sz="1200" dirty="0">
              <a:solidFill>
                <a:srgbClr val="002345"/>
              </a:solidFill>
            </a:endParaRPr>
          </a:p>
          <a:p>
            <a:pPr lvl="0" algn="l"/>
            <a:r>
              <a:rPr lang="en-US" sz="1200" dirty="0">
                <a:solidFill>
                  <a:schemeClr val="tx2"/>
                </a:solidFill>
              </a:rPr>
              <a:t> </a:t>
            </a:r>
            <a:endParaRPr lang="en-US" sz="1200" dirty="0">
              <a:solidFill>
                <a:srgbClr val="002345"/>
              </a:solidFill>
            </a:endParaRPr>
          </a:p>
        </p:txBody>
      </p:sp>
    </p:spTree>
    <p:extLst>
      <p:ext uri="{BB962C8B-B14F-4D97-AF65-F5344CB8AC3E}">
        <p14:creationId xmlns:p14="http://schemas.microsoft.com/office/powerpoint/2010/main" val="37310691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270161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900616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08061778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jpg"/><Relationship Id="rId1" Type="http://schemas.openxmlformats.org/officeDocument/2006/relationships/slideMaster" Target="../slideMasters/slideMaster4.xml"/><Relationship Id="rId5" Type="http://schemas.openxmlformats.org/officeDocument/2006/relationships/image" Target="../media/image13.png"/><Relationship Id="rId4" Type="http://schemas.openxmlformats.org/officeDocument/2006/relationships/image" Target="../media/image6.png"/></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jpg"/><Relationship Id="rId1" Type="http://schemas.openxmlformats.org/officeDocument/2006/relationships/slideMaster" Target="../slideMasters/slideMaster4.xml"/><Relationship Id="rId5" Type="http://schemas.openxmlformats.org/officeDocument/2006/relationships/image" Target="../media/image14.png"/><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4.png"/><Relationship Id="rId1" Type="http://schemas.openxmlformats.org/officeDocument/2006/relationships/slideMaster" Target="../slideMasters/slideMaster5.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5.xml"/><Relationship Id="rId4" Type="http://schemas.openxmlformats.org/officeDocument/2006/relationships/image" Target="../media/image6.png"/></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5.xml"/><Relationship Id="rId4" Type="http://schemas.openxmlformats.org/officeDocument/2006/relationships/image" Target="../media/image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6.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6.xml"/><Relationship Id="rId4" Type="http://schemas.openxmlformats.org/officeDocument/2006/relationships/image" Target="../media/image7.png"/></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6.xml"/><Relationship Id="rId4" Type="http://schemas.openxmlformats.org/officeDocument/2006/relationships/image" Target="../media/image6.png"/></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Master" Target="../slideMasters/slideMaster2.xml"/><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2096867F-53CB-47B5-8FC2-30A0CF3CDF3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3810"/>
            <a:ext cx="9154429" cy="1295400"/>
          </a:xfrm>
          <a:prstGeom prst="rect">
            <a:avLst/>
          </a:prstGeom>
        </p:spPr>
      </p:pic>
      <p:pic>
        <p:nvPicPr>
          <p:cNvPr id="5" name="Picture 4">
            <a:extLst>
              <a:ext uri="{FF2B5EF4-FFF2-40B4-BE49-F238E27FC236}">
                <a16:creationId xmlns:a16="http://schemas.microsoft.com/office/drawing/2014/main" id="{BBC6FC4D-E82C-439B-B1D1-837FBFD1859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16974"/>
            <a:ext cx="9146040" cy="2231417"/>
          </a:xfrm>
          <a:prstGeom prst="rect">
            <a:avLst/>
          </a:prstGeom>
        </p:spPr>
      </p:pic>
      <p:sp>
        <p:nvSpPr>
          <p:cNvPr id="70" name="Rectangle 5"/>
          <p:cNvSpPr>
            <a:spLocks noChangeArrowheads="1"/>
          </p:cNvSpPr>
          <p:nvPr userDrawn="1"/>
        </p:nvSpPr>
        <p:spPr bwMode="auto">
          <a:xfrm flipV="1">
            <a:off x="0" y="-1"/>
            <a:ext cx="9135374" cy="4477110"/>
          </a:xfrm>
          <a:prstGeom prst="rect">
            <a:avLst/>
          </a:prstGeom>
          <a:noFill/>
          <a:ln>
            <a:noFill/>
          </a:ln>
          <a:extLst/>
        </p:spPr>
        <p:txBody>
          <a:bodyPr/>
          <a:lstStyle/>
          <a:p>
            <a:pPr marL="115888" marR="0" lvl="0" indent="-115888" algn="l" defTabSz="914400" rtl="0" eaLnBrk="1" fontAlgn="base" latinLnBrk="0" hangingPunct="1">
              <a:lnSpc>
                <a:spcPct val="100000"/>
              </a:lnSpc>
              <a:spcBef>
                <a:spcPct val="50000"/>
              </a:spcBef>
              <a:spcAft>
                <a:spcPct val="0"/>
              </a:spcAft>
              <a:buClrTx/>
              <a:buSzTx/>
              <a:buFontTx/>
              <a:buChar char="•"/>
              <a:tabLst/>
              <a:defRPr/>
            </a:pPr>
            <a:endParaRPr kumimoji="0" lang="en-US" sz="1300" b="0"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6" name="Line 1086"/>
          <p:cNvSpPr>
            <a:spLocks noChangeShapeType="1"/>
          </p:cNvSpPr>
          <p:nvPr/>
        </p:nvSpPr>
        <p:spPr bwMode="auto">
          <a:xfrm>
            <a:off x="484188" y="617538"/>
            <a:ext cx="1587" cy="158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7" name="Line 1087"/>
          <p:cNvSpPr>
            <a:spLocks noChangeShapeType="1"/>
          </p:cNvSpPr>
          <p:nvPr/>
        </p:nvSpPr>
        <p:spPr bwMode="auto">
          <a:xfrm>
            <a:off x="484188" y="617538"/>
            <a:ext cx="1587" cy="158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10" name="Freeform 1098"/>
          <p:cNvSpPr>
            <a:spLocks/>
          </p:cNvSpPr>
          <p:nvPr/>
        </p:nvSpPr>
        <p:spPr bwMode="auto">
          <a:xfrm>
            <a:off x="487363" y="617538"/>
            <a:ext cx="3175" cy="1587"/>
          </a:xfrm>
          <a:custGeom>
            <a:avLst/>
            <a:gdLst>
              <a:gd name="T0" fmla="*/ 0 w 2"/>
              <a:gd name="T1" fmla="*/ 0 h 1587"/>
              <a:gd name="T2" fmla="*/ 3175 w 2"/>
              <a:gd name="T3" fmla="*/ 0 h 1587"/>
              <a:gd name="T4" fmla="*/ 3175 w 2"/>
              <a:gd name="T5" fmla="*/ 0 h 1587"/>
              <a:gd name="T6" fmla="*/ 3175 w 2"/>
              <a:gd name="T7" fmla="*/ 0 h 1587"/>
              <a:gd name="T8" fmla="*/ 0 w 2"/>
              <a:gd name="T9" fmla="*/ 0 h 1587"/>
              <a:gd name="T10" fmla="*/ 0 w 2"/>
              <a:gd name="T11" fmla="*/ 0 h 1587"/>
              <a:gd name="T12" fmla="*/ 0 w 2"/>
              <a:gd name="T13" fmla="*/ 0 h 1587"/>
              <a:gd name="T14" fmla="*/ 0 w 2"/>
              <a:gd name="T15" fmla="*/ 0 h 1587"/>
              <a:gd name="T16" fmla="*/ 0 w 2"/>
              <a:gd name="T17" fmla="*/ 0 h 1587"/>
              <a:gd name="T18" fmla="*/ 0 w 2"/>
              <a:gd name="T19" fmla="*/ 0 h 1587"/>
              <a:gd name="T20" fmla="*/ 0 w 2"/>
              <a:gd name="T21" fmla="*/ 0 h 1587"/>
              <a:gd name="T22" fmla="*/ 0 w 2"/>
              <a:gd name="T23" fmla="*/ 0 h 1587"/>
              <a:gd name="T24" fmla="*/ 0 w 2"/>
              <a:gd name="T25" fmla="*/ 0 h 1587"/>
              <a:gd name="T26" fmla="*/ 0 w 2"/>
              <a:gd name="T27" fmla="*/ 0 h 1587"/>
              <a:gd name="T28" fmla="*/ 0 w 2"/>
              <a:gd name="T29" fmla="*/ 0 h 1587"/>
              <a:gd name="T30" fmla="*/ 0 w 2"/>
              <a:gd name="T31" fmla="*/ 0 h 1587"/>
              <a:gd name="T32" fmla="*/ 0 w 2"/>
              <a:gd name="T33" fmla="*/ 0 h 1587"/>
              <a:gd name="T34" fmla="*/ 3175 w 2"/>
              <a:gd name="T35" fmla="*/ 0 h 1587"/>
              <a:gd name="T36" fmla="*/ 3175 w 2"/>
              <a:gd name="T37" fmla="*/ 0 h 1587"/>
              <a:gd name="T38" fmla="*/ 3175 w 2"/>
              <a:gd name="T39" fmla="*/ 0 h 1587"/>
              <a:gd name="T40" fmla="*/ 0 w 2"/>
              <a:gd name="T41" fmla="*/ 0 h 1587"/>
              <a:gd name="T42" fmla="*/ 0 w 2"/>
              <a:gd name="T43" fmla="*/ 0 h 1587"/>
              <a:gd name="T44" fmla="*/ 0 w 2"/>
              <a:gd name="T45" fmla="*/ 0 h 158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 h="1587">
                <a:moveTo>
                  <a:pt x="0" y="0"/>
                </a:moveTo>
                <a:lnTo>
                  <a:pt x="2" y="0"/>
                </a:lnTo>
                <a:lnTo>
                  <a:pt x="0" y="0"/>
                </a:lnTo>
                <a:lnTo>
                  <a:pt x="2"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13" name="Freeform 1134"/>
          <p:cNvSpPr>
            <a:spLocks/>
          </p:cNvSpPr>
          <p:nvPr/>
        </p:nvSpPr>
        <p:spPr bwMode="auto">
          <a:xfrm>
            <a:off x="703263" y="514350"/>
            <a:ext cx="3175" cy="6350"/>
          </a:xfrm>
          <a:custGeom>
            <a:avLst/>
            <a:gdLst>
              <a:gd name="T0" fmla="*/ 3175 w 2"/>
              <a:gd name="T1" fmla="*/ 6350 h 4"/>
              <a:gd name="T2" fmla="*/ 3175 w 2"/>
              <a:gd name="T3" fmla="*/ 6350 h 4"/>
              <a:gd name="T4" fmla="*/ 3175 w 2"/>
              <a:gd name="T5" fmla="*/ 6350 h 4"/>
              <a:gd name="T6" fmla="*/ 3175 w 2"/>
              <a:gd name="T7" fmla="*/ 3175 h 4"/>
              <a:gd name="T8" fmla="*/ 3175 w 2"/>
              <a:gd name="T9" fmla="*/ 0 h 4"/>
              <a:gd name="T10" fmla="*/ 3175 w 2"/>
              <a:gd name="T11" fmla="*/ 0 h 4"/>
              <a:gd name="T12" fmla="*/ 3175 w 2"/>
              <a:gd name="T13" fmla="*/ 0 h 4"/>
              <a:gd name="T14" fmla="*/ 0 w 2"/>
              <a:gd name="T15" fmla="*/ 3175 h 4"/>
              <a:gd name="T16" fmla="*/ 3175 w 2"/>
              <a:gd name="T17" fmla="*/ 6350 h 4"/>
              <a:gd name="T18" fmla="*/ 3175 w 2"/>
              <a:gd name="T19" fmla="*/ 3175 h 4"/>
              <a:gd name="T20" fmla="*/ 3175 w 2"/>
              <a:gd name="T21" fmla="*/ 3175 h 4"/>
              <a:gd name="T22" fmla="*/ 3175 w 2"/>
              <a:gd name="T23" fmla="*/ 0 h 4"/>
              <a:gd name="T24" fmla="*/ 3175 w 2"/>
              <a:gd name="T25" fmla="*/ 3175 h 4"/>
              <a:gd name="T26" fmla="*/ 3175 w 2"/>
              <a:gd name="T27" fmla="*/ 3175 h 4"/>
              <a:gd name="T28" fmla="*/ 3175 w 2"/>
              <a:gd name="T29" fmla="*/ 3175 h 4"/>
              <a:gd name="T30" fmla="*/ 3175 w 2"/>
              <a:gd name="T31" fmla="*/ 3175 h 4"/>
              <a:gd name="T32" fmla="*/ 3175 w 2"/>
              <a:gd name="T33" fmla="*/ 3175 h 4"/>
              <a:gd name="T34" fmla="*/ 3175 w 2"/>
              <a:gd name="T35" fmla="*/ 3175 h 4"/>
              <a:gd name="T36" fmla="*/ 3175 w 2"/>
              <a:gd name="T37" fmla="*/ 3175 h 4"/>
              <a:gd name="T38" fmla="*/ 3175 w 2"/>
              <a:gd name="T39" fmla="*/ 3175 h 4"/>
              <a:gd name="T40" fmla="*/ 3175 w 2"/>
              <a:gd name="T41" fmla="*/ 3175 h 4"/>
              <a:gd name="T42" fmla="*/ 3175 w 2"/>
              <a:gd name="T43" fmla="*/ 3175 h 4"/>
              <a:gd name="T44" fmla="*/ 3175 w 2"/>
              <a:gd name="T45" fmla="*/ 3175 h 4"/>
              <a:gd name="T46" fmla="*/ 3175 w 2"/>
              <a:gd name="T47" fmla="*/ 3175 h 4"/>
              <a:gd name="T48" fmla="*/ 3175 w 2"/>
              <a:gd name="T49" fmla="*/ 3175 h 4"/>
              <a:gd name="T50" fmla="*/ 3175 w 2"/>
              <a:gd name="T51" fmla="*/ 3175 h 4"/>
              <a:gd name="T52" fmla="*/ 0 w 2"/>
              <a:gd name="T53" fmla="*/ 3175 h 4"/>
              <a:gd name="T54" fmla="*/ 3175 w 2"/>
              <a:gd name="T55" fmla="*/ 6350 h 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 h="4">
                <a:moveTo>
                  <a:pt x="2" y="4"/>
                </a:moveTo>
                <a:lnTo>
                  <a:pt x="2" y="4"/>
                </a:lnTo>
                <a:lnTo>
                  <a:pt x="2" y="2"/>
                </a:lnTo>
                <a:lnTo>
                  <a:pt x="2" y="0"/>
                </a:lnTo>
                <a:lnTo>
                  <a:pt x="0" y="2"/>
                </a:lnTo>
                <a:lnTo>
                  <a:pt x="2" y="4"/>
                </a:lnTo>
                <a:lnTo>
                  <a:pt x="2" y="2"/>
                </a:lnTo>
                <a:lnTo>
                  <a:pt x="2" y="0"/>
                </a:lnTo>
                <a:lnTo>
                  <a:pt x="2" y="2"/>
                </a:lnTo>
                <a:lnTo>
                  <a:pt x="0" y="2"/>
                </a:lnTo>
                <a:lnTo>
                  <a:pt x="2"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14" name="Freeform 1141"/>
          <p:cNvSpPr>
            <a:spLocks/>
          </p:cNvSpPr>
          <p:nvPr/>
        </p:nvSpPr>
        <p:spPr bwMode="auto">
          <a:xfrm>
            <a:off x="706438" y="479425"/>
            <a:ext cx="1587" cy="6350"/>
          </a:xfrm>
          <a:custGeom>
            <a:avLst/>
            <a:gdLst>
              <a:gd name="T0" fmla="*/ 0 w 1587"/>
              <a:gd name="T1" fmla="*/ 6350 h 4"/>
              <a:gd name="T2" fmla="*/ 0 w 1587"/>
              <a:gd name="T3" fmla="*/ 3175 h 4"/>
              <a:gd name="T4" fmla="*/ 0 w 1587"/>
              <a:gd name="T5" fmla="*/ 0 h 4"/>
              <a:gd name="T6" fmla="*/ 0 w 1587"/>
              <a:gd name="T7" fmla="*/ 0 h 4"/>
              <a:gd name="T8" fmla="*/ 0 w 1587"/>
              <a:gd name="T9" fmla="*/ 3175 h 4"/>
              <a:gd name="T10" fmla="*/ 0 w 1587"/>
              <a:gd name="T11" fmla="*/ 3175 h 4"/>
              <a:gd name="T12" fmla="*/ 0 w 1587"/>
              <a:gd name="T13" fmla="*/ 6350 h 4"/>
              <a:gd name="T14" fmla="*/ 0 w 1587"/>
              <a:gd name="T15" fmla="*/ 3175 h 4"/>
              <a:gd name="T16" fmla="*/ 0 w 1587"/>
              <a:gd name="T17" fmla="*/ 3175 h 4"/>
              <a:gd name="T18" fmla="*/ 0 w 1587"/>
              <a:gd name="T19" fmla="*/ 3175 h 4"/>
              <a:gd name="T20" fmla="*/ 0 w 1587"/>
              <a:gd name="T21" fmla="*/ 3175 h 4"/>
              <a:gd name="T22" fmla="*/ 0 w 1587"/>
              <a:gd name="T23" fmla="*/ 3175 h 4"/>
              <a:gd name="T24" fmla="*/ 0 w 1587"/>
              <a:gd name="T25" fmla="*/ 3175 h 4"/>
              <a:gd name="T26" fmla="*/ 0 w 1587"/>
              <a:gd name="T27" fmla="*/ 3175 h 4"/>
              <a:gd name="T28" fmla="*/ 0 w 1587"/>
              <a:gd name="T29" fmla="*/ 6350 h 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587" h="4">
                <a:moveTo>
                  <a:pt x="0" y="4"/>
                </a:moveTo>
                <a:lnTo>
                  <a:pt x="0" y="2"/>
                </a:lnTo>
                <a:lnTo>
                  <a:pt x="0" y="0"/>
                </a:lnTo>
                <a:lnTo>
                  <a:pt x="0" y="2"/>
                </a:lnTo>
                <a:lnTo>
                  <a:pt x="0" y="4"/>
                </a:lnTo>
                <a:lnTo>
                  <a:pt x="0" y="2"/>
                </a:lnTo>
                <a:lnTo>
                  <a:pt x="0"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15" name="Freeform 1148"/>
          <p:cNvSpPr>
            <a:spLocks/>
          </p:cNvSpPr>
          <p:nvPr/>
        </p:nvSpPr>
        <p:spPr bwMode="auto">
          <a:xfrm>
            <a:off x="693738" y="460375"/>
            <a:ext cx="3175" cy="3175"/>
          </a:xfrm>
          <a:custGeom>
            <a:avLst/>
            <a:gdLst>
              <a:gd name="T0" fmla="*/ 3175 w 2"/>
              <a:gd name="T1" fmla="*/ 3175 h 2"/>
              <a:gd name="T2" fmla="*/ 3175 w 2"/>
              <a:gd name="T3" fmla="*/ 0 h 2"/>
              <a:gd name="T4" fmla="*/ 3175 w 2"/>
              <a:gd name="T5" fmla="*/ 0 h 2"/>
              <a:gd name="T6" fmla="*/ 3175 w 2"/>
              <a:gd name="T7" fmla="*/ 0 h 2"/>
              <a:gd name="T8" fmla="*/ 3175 w 2"/>
              <a:gd name="T9" fmla="*/ 0 h 2"/>
              <a:gd name="T10" fmla="*/ 0 w 2"/>
              <a:gd name="T11" fmla="*/ 0 h 2"/>
              <a:gd name="T12" fmla="*/ 0 w 2"/>
              <a:gd name="T13" fmla="*/ 0 h 2"/>
              <a:gd name="T14" fmla="*/ 0 w 2"/>
              <a:gd name="T15" fmla="*/ 3175 h 2"/>
              <a:gd name="T16" fmla="*/ 0 w 2"/>
              <a:gd name="T17" fmla="*/ 3175 h 2"/>
              <a:gd name="T18" fmla="*/ 0 w 2"/>
              <a:gd name="T19" fmla="*/ 3175 h 2"/>
              <a:gd name="T20" fmla="*/ 3175 w 2"/>
              <a:gd name="T21" fmla="*/ 3175 h 2"/>
              <a:gd name="T22" fmla="*/ 3175 w 2"/>
              <a:gd name="T23" fmla="*/ 3175 h 2"/>
              <a:gd name="T24" fmla="*/ 3175 w 2"/>
              <a:gd name="T25" fmla="*/ 0 h 2"/>
              <a:gd name="T26" fmla="*/ 3175 w 2"/>
              <a:gd name="T27" fmla="*/ 0 h 2"/>
              <a:gd name="T28" fmla="*/ 3175 w 2"/>
              <a:gd name="T29" fmla="*/ 0 h 2"/>
              <a:gd name="T30" fmla="*/ 0 w 2"/>
              <a:gd name="T31" fmla="*/ 3175 h 2"/>
              <a:gd name="T32" fmla="*/ 3175 w 2"/>
              <a:gd name="T33" fmla="*/ 3175 h 2"/>
              <a:gd name="T34" fmla="*/ 3175 w 2"/>
              <a:gd name="T35" fmla="*/ 0 h 2"/>
              <a:gd name="T36" fmla="*/ 0 w 2"/>
              <a:gd name="T37" fmla="*/ 3175 h 2"/>
              <a:gd name="T38" fmla="*/ 3175 w 2"/>
              <a:gd name="T39" fmla="*/ 3175 h 2"/>
              <a:gd name="T40" fmla="*/ 0 w 2"/>
              <a:gd name="T41" fmla="*/ 3175 h 2"/>
              <a:gd name="T42" fmla="*/ 0 w 2"/>
              <a:gd name="T43" fmla="*/ 3175 h 2"/>
              <a:gd name="T44" fmla="*/ 0 w 2"/>
              <a:gd name="T45" fmla="*/ 3175 h 2"/>
              <a:gd name="T46" fmla="*/ 0 w 2"/>
              <a:gd name="T47" fmla="*/ 3175 h 2"/>
              <a:gd name="T48" fmla="*/ 0 w 2"/>
              <a:gd name="T49" fmla="*/ 3175 h 2"/>
              <a:gd name="T50" fmla="*/ 0 w 2"/>
              <a:gd name="T51" fmla="*/ 3175 h 2"/>
              <a:gd name="T52" fmla="*/ 0 w 2"/>
              <a:gd name="T53" fmla="*/ 3175 h 2"/>
              <a:gd name="T54" fmla="*/ 0 w 2"/>
              <a:gd name="T55" fmla="*/ 3175 h 2"/>
              <a:gd name="T56" fmla="*/ 0 w 2"/>
              <a:gd name="T57" fmla="*/ 3175 h 2"/>
              <a:gd name="T58" fmla="*/ 3175 w 2"/>
              <a:gd name="T59" fmla="*/ 3175 h 2"/>
              <a:gd name="T60" fmla="*/ 3175 w 2"/>
              <a:gd name="T61" fmla="*/ 3175 h 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2" h="2">
                <a:moveTo>
                  <a:pt x="2" y="2"/>
                </a:moveTo>
                <a:lnTo>
                  <a:pt x="2" y="0"/>
                </a:lnTo>
                <a:lnTo>
                  <a:pt x="0" y="0"/>
                </a:lnTo>
                <a:lnTo>
                  <a:pt x="0" y="2"/>
                </a:lnTo>
                <a:lnTo>
                  <a:pt x="2" y="2"/>
                </a:lnTo>
                <a:lnTo>
                  <a:pt x="2" y="0"/>
                </a:lnTo>
                <a:lnTo>
                  <a:pt x="0" y="2"/>
                </a:lnTo>
                <a:lnTo>
                  <a:pt x="2" y="2"/>
                </a:lnTo>
                <a:lnTo>
                  <a:pt x="2" y="0"/>
                </a:lnTo>
                <a:lnTo>
                  <a:pt x="0" y="2"/>
                </a:lnTo>
                <a:lnTo>
                  <a:pt x="2" y="2"/>
                </a:lnTo>
                <a:lnTo>
                  <a:pt x="0" y="2"/>
                </a:lnTo>
                <a:lnTo>
                  <a:pt x="2"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16" name="Freeform 1150"/>
          <p:cNvSpPr>
            <a:spLocks/>
          </p:cNvSpPr>
          <p:nvPr/>
        </p:nvSpPr>
        <p:spPr bwMode="auto">
          <a:xfrm>
            <a:off x="684213" y="447675"/>
            <a:ext cx="1587" cy="3175"/>
          </a:xfrm>
          <a:custGeom>
            <a:avLst/>
            <a:gdLst>
              <a:gd name="T0" fmla="*/ 0 w 1587"/>
              <a:gd name="T1" fmla="*/ 3175 h 2"/>
              <a:gd name="T2" fmla="*/ 0 w 1587"/>
              <a:gd name="T3" fmla="*/ 0 h 2"/>
              <a:gd name="T4" fmla="*/ 0 w 1587"/>
              <a:gd name="T5" fmla="*/ 3175 h 2"/>
              <a:gd name="T6" fmla="*/ 0 60000 65536"/>
              <a:gd name="T7" fmla="*/ 0 60000 65536"/>
              <a:gd name="T8" fmla="*/ 0 60000 65536"/>
            </a:gdLst>
            <a:ahLst/>
            <a:cxnLst>
              <a:cxn ang="T6">
                <a:pos x="T0" y="T1"/>
              </a:cxn>
              <a:cxn ang="T7">
                <a:pos x="T2" y="T3"/>
              </a:cxn>
              <a:cxn ang="T8">
                <a:pos x="T4" y="T5"/>
              </a:cxn>
            </a:cxnLst>
            <a:rect l="0" t="0" r="r" b="b"/>
            <a:pathLst>
              <a:path w="1587" h="2">
                <a:moveTo>
                  <a:pt x="0" y="2"/>
                </a:moveTo>
                <a:lnTo>
                  <a:pt x="0" y="0"/>
                </a:lnTo>
                <a:lnTo>
                  <a:pt x="0"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17" name="Freeform 1152"/>
          <p:cNvSpPr>
            <a:spLocks/>
          </p:cNvSpPr>
          <p:nvPr/>
        </p:nvSpPr>
        <p:spPr bwMode="auto">
          <a:xfrm>
            <a:off x="684213" y="447675"/>
            <a:ext cx="3175" cy="3175"/>
          </a:xfrm>
          <a:custGeom>
            <a:avLst/>
            <a:gdLst>
              <a:gd name="T0" fmla="*/ 3175 w 2"/>
              <a:gd name="T1" fmla="*/ 0 h 2"/>
              <a:gd name="T2" fmla="*/ 0 w 2"/>
              <a:gd name="T3" fmla="*/ 0 h 2"/>
              <a:gd name="T4" fmla="*/ 0 w 2"/>
              <a:gd name="T5" fmla="*/ 0 h 2"/>
              <a:gd name="T6" fmla="*/ 0 w 2"/>
              <a:gd name="T7" fmla="*/ 0 h 2"/>
              <a:gd name="T8" fmla="*/ 0 w 2"/>
              <a:gd name="T9" fmla="*/ 3175 h 2"/>
              <a:gd name="T10" fmla="*/ 3175 w 2"/>
              <a:gd name="T11" fmla="*/ 3175 h 2"/>
              <a:gd name="T12" fmla="*/ 3175 w 2"/>
              <a:gd name="T13" fmla="*/ 0 h 2"/>
              <a:gd name="T14" fmla="*/ 0 w 2"/>
              <a:gd name="T15" fmla="*/ 0 h 2"/>
              <a:gd name="T16" fmla="*/ 0 w 2"/>
              <a:gd name="T17" fmla="*/ 0 h 2"/>
              <a:gd name="T18" fmla="*/ 0 w 2"/>
              <a:gd name="T19" fmla="*/ 0 h 2"/>
              <a:gd name="T20" fmla="*/ 0 w 2"/>
              <a:gd name="T21" fmla="*/ 3175 h 2"/>
              <a:gd name="T22" fmla="*/ 3175 w 2"/>
              <a:gd name="T23" fmla="*/ 3175 h 2"/>
              <a:gd name="T24" fmla="*/ 3175 w 2"/>
              <a:gd name="T25" fmla="*/ 0 h 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 h="2">
                <a:moveTo>
                  <a:pt x="2" y="0"/>
                </a:moveTo>
                <a:lnTo>
                  <a:pt x="0" y="0"/>
                </a:lnTo>
                <a:lnTo>
                  <a:pt x="0" y="2"/>
                </a:lnTo>
                <a:lnTo>
                  <a:pt x="2" y="2"/>
                </a:lnTo>
                <a:lnTo>
                  <a:pt x="2" y="0"/>
                </a:lnTo>
                <a:lnTo>
                  <a:pt x="0" y="0"/>
                </a:lnTo>
                <a:lnTo>
                  <a:pt x="0" y="2"/>
                </a:lnTo>
                <a:lnTo>
                  <a:pt x="2" y="2"/>
                </a:lnTo>
                <a:lnTo>
                  <a:pt x="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18" name="Freeform 1154"/>
          <p:cNvSpPr>
            <a:spLocks/>
          </p:cNvSpPr>
          <p:nvPr/>
        </p:nvSpPr>
        <p:spPr bwMode="auto">
          <a:xfrm>
            <a:off x="665163" y="434975"/>
            <a:ext cx="3175" cy="1588"/>
          </a:xfrm>
          <a:custGeom>
            <a:avLst/>
            <a:gdLst>
              <a:gd name="T0" fmla="*/ 3175 w 2"/>
              <a:gd name="T1" fmla="*/ 0 h 1588"/>
              <a:gd name="T2" fmla="*/ 0 w 2"/>
              <a:gd name="T3" fmla="*/ 0 h 1588"/>
              <a:gd name="T4" fmla="*/ 3175 w 2"/>
              <a:gd name="T5" fmla="*/ 0 h 1588"/>
              <a:gd name="T6" fmla="*/ 0 60000 65536"/>
              <a:gd name="T7" fmla="*/ 0 60000 65536"/>
              <a:gd name="T8" fmla="*/ 0 60000 65536"/>
            </a:gdLst>
            <a:ahLst/>
            <a:cxnLst>
              <a:cxn ang="T6">
                <a:pos x="T0" y="T1"/>
              </a:cxn>
              <a:cxn ang="T7">
                <a:pos x="T2" y="T3"/>
              </a:cxn>
              <a:cxn ang="T8">
                <a:pos x="T4" y="T5"/>
              </a:cxn>
            </a:cxnLst>
            <a:rect l="0" t="0" r="r" b="b"/>
            <a:pathLst>
              <a:path w="2" h="1588">
                <a:moveTo>
                  <a:pt x="2" y="0"/>
                </a:moveTo>
                <a:lnTo>
                  <a:pt x="0" y="0"/>
                </a:lnTo>
                <a:lnTo>
                  <a:pt x="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19" name="Freeform 1156"/>
          <p:cNvSpPr>
            <a:spLocks/>
          </p:cNvSpPr>
          <p:nvPr/>
        </p:nvSpPr>
        <p:spPr bwMode="auto">
          <a:xfrm>
            <a:off x="665163" y="431800"/>
            <a:ext cx="3175" cy="3175"/>
          </a:xfrm>
          <a:custGeom>
            <a:avLst/>
            <a:gdLst>
              <a:gd name="T0" fmla="*/ 3175 w 2"/>
              <a:gd name="T1" fmla="*/ 3175 h 2"/>
              <a:gd name="T2" fmla="*/ 0 w 2"/>
              <a:gd name="T3" fmla="*/ 0 h 2"/>
              <a:gd name="T4" fmla="*/ 0 w 2"/>
              <a:gd name="T5" fmla="*/ 0 h 2"/>
              <a:gd name="T6" fmla="*/ 0 w 2"/>
              <a:gd name="T7" fmla="*/ 3175 h 2"/>
              <a:gd name="T8" fmla="*/ 3175 w 2"/>
              <a:gd name="T9" fmla="*/ 3175 h 2"/>
              <a:gd name="T10" fmla="*/ 3175 w 2"/>
              <a:gd name="T11" fmla="*/ 3175 h 2"/>
              <a:gd name="T12" fmla="*/ 3175 w 2"/>
              <a:gd name="T13" fmla="*/ 3175 h 2"/>
              <a:gd name="T14" fmla="*/ 0 w 2"/>
              <a:gd name="T15" fmla="*/ 0 h 2"/>
              <a:gd name="T16" fmla="*/ 0 w 2"/>
              <a:gd name="T17" fmla="*/ 0 h 2"/>
              <a:gd name="T18" fmla="*/ 0 w 2"/>
              <a:gd name="T19" fmla="*/ 3175 h 2"/>
              <a:gd name="T20" fmla="*/ 3175 w 2"/>
              <a:gd name="T21" fmla="*/ 3175 h 2"/>
              <a:gd name="T22" fmla="*/ 3175 w 2"/>
              <a:gd name="T23" fmla="*/ 3175 h 2"/>
              <a:gd name="T24" fmla="*/ 3175 w 2"/>
              <a:gd name="T25" fmla="*/ 3175 h 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 h="2">
                <a:moveTo>
                  <a:pt x="2" y="2"/>
                </a:moveTo>
                <a:lnTo>
                  <a:pt x="0" y="0"/>
                </a:lnTo>
                <a:lnTo>
                  <a:pt x="0" y="2"/>
                </a:lnTo>
                <a:lnTo>
                  <a:pt x="2" y="2"/>
                </a:lnTo>
                <a:lnTo>
                  <a:pt x="0" y="0"/>
                </a:lnTo>
                <a:lnTo>
                  <a:pt x="0" y="2"/>
                </a:lnTo>
                <a:lnTo>
                  <a:pt x="2"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24" name="Line 1187"/>
          <p:cNvSpPr>
            <a:spLocks noChangeShapeType="1"/>
          </p:cNvSpPr>
          <p:nvPr/>
        </p:nvSpPr>
        <p:spPr bwMode="auto">
          <a:xfrm>
            <a:off x="569913" y="520700"/>
            <a:ext cx="1587" cy="158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26" name="Freeform 1208"/>
          <p:cNvSpPr>
            <a:spLocks/>
          </p:cNvSpPr>
          <p:nvPr/>
        </p:nvSpPr>
        <p:spPr bwMode="auto">
          <a:xfrm>
            <a:off x="595313" y="557213"/>
            <a:ext cx="1587" cy="1587"/>
          </a:xfrm>
          <a:custGeom>
            <a:avLst/>
            <a:gdLst>
              <a:gd name="T0" fmla="*/ 0 w 1587"/>
              <a:gd name="T1" fmla="*/ 0 h 1587"/>
              <a:gd name="T2" fmla="*/ 0 w 1587"/>
              <a:gd name="T3" fmla="*/ 0 h 1587"/>
              <a:gd name="T4" fmla="*/ 0 w 1587"/>
              <a:gd name="T5" fmla="*/ 0 h 1587"/>
              <a:gd name="T6" fmla="*/ 0 60000 65536"/>
              <a:gd name="T7" fmla="*/ 0 60000 65536"/>
              <a:gd name="T8" fmla="*/ 0 60000 65536"/>
            </a:gdLst>
            <a:ahLst/>
            <a:cxnLst>
              <a:cxn ang="T6">
                <a:pos x="T0" y="T1"/>
              </a:cxn>
              <a:cxn ang="T7">
                <a:pos x="T2" y="T3"/>
              </a:cxn>
              <a:cxn ang="T8">
                <a:pos x="T4" y="T5"/>
              </a:cxn>
            </a:cxnLst>
            <a:rect l="0" t="0" r="r" b="b"/>
            <a:pathLst>
              <a:path w="1587" h="1587">
                <a:moveTo>
                  <a:pt x="0" y="0"/>
                </a:move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30" name="Freeform 1217"/>
          <p:cNvSpPr>
            <a:spLocks/>
          </p:cNvSpPr>
          <p:nvPr/>
        </p:nvSpPr>
        <p:spPr bwMode="auto">
          <a:xfrm>
            <a:off x="595313" y="627063"/>
            <a:ext cx="1587" cy="1587"/>
          </a:xfrm>
          <a:custGeom>
            <a:avLst/>
            <a:gdLst>
              <a:gd name="T0" fmla="*/ 0 w 1587"/>
              <a:gd name="T1" fmla="*/ 0 h 1587"/>
              <a:gd name="T2" fmla="*/ 0 w 1587"/>
              <a:gd name="T3" fmla="*/ 0 h 1587"/>
              <a:gd name="T4" fmla="*/ 0 w 1587"/>
              <a:gd name="T5" fmla="*/ 0 h 1587"/>
              <a:gd name="T6" fmla="*/ 0 w 1587"/>
              <a:gd name="T7" fmla="*/ 0 h 1587"/>
              <a:gd name="T8" fmla="*/ 0 w 1587"/>
              <a:gd name="T9" fmla="*/ 0 h 1587"/>
              <a:gd name="T10" fmla="*/ 0 w 1587"/>
              <a:gd name="T11" fmla="*/ 0 h 1587"/>
              <a:gd name="T12" fmla="*/ 0 w 1587"/>
              <a:gd name="T13" fmla="*/ 0 h 1587"/>
              <a:gd name="T14" fmla="*/ 0 w 1587"/>
              <a:gd name="T15" fmla="*/ 0 h 1587"/>
              <a:gd name="T16" fmla="*/ 0 w 1587"/>
              <a:gd name="T17" fmla="*/ 0 h 1587"/>
              <a:gd name="T18" fmla="*/ 0 w 1587"/>
              <a:gd name="T19" fmla="*/ 0 h 1587"/>
              <a:gd name="T20" fmla="*/ 0 w 1587"/>
              <a:gd name="T21" fmla="*/ 0 h 1587"/>
              <a:gd name="T22" fmla="*/ 0 w 1587"/>
              <a:gd name="T23" fmla="*/ 0 h 1587"/>
              <a:gd name="T24" fmla="*/ 0 w 1587"/>
              <a:gd name="T25" fmla="*/ 0 h 1587"/>
              <a:gd name="T26" fmla="*/ 0 w 1587"/>
              <a:gd name="T27" fmla="*/ 0 h 1587"/>
              <a:gd name="T28" fmla="*/ 0 w 1587"/>
              <a:gd name="T29" fmla="*/ 0 h 1587"/>
              <a:gd name="T30" fmla="*/ 0 w 1587"/>
              <a:gd name="T31" fmla="*/ 0 h 1587"/>
              <a:gd name="T32" fmla="*/ 0 w 1587"/>
              <a:gd name="T33" fmla="*/ 0 h 1587"/>
              <a:gd name="T34" fmla="*/ 0 w 1587"/>
              <a:gd name="T35" fmla="*/ 0 h 1587"/>
              <a:gd name="T36" fmla="*/ 0 w 1587"/>
              <a:gd name="T37" fmla="*/ 0 h 1587"/>
              <a:gd name="T38" fmla="*/ 0 w 1587"/>
              <a:gd name="T39" fmla="*/ 0 h 1587"/>
              <a:gd name="T40" fmla="*/ 0 w 1587"/>
              <a:gd name="T41" fmla="*/ 0 h 1587"/>
              <a:gd name="T42" fmla="*/ 0 w 1587"/>
              <a:gd name="T43" fmla="*/ 0 h 1587"/>
              <a:gd name="T44" fmla="*/ 0 w 1587"/>
              <a:gd name="T45" fmla="*/ 0 h 1587"/>
              <a:gd name="T46" fmla="*/ 0 w 1587"/>
              <a:gd name="T47" fmla="*/ 0 h 1587"/>
              <a:gd name="T48" fmla="*/ 0 w 1587"/>
              <a:gd name="T49" fmla="*/ 0 h 1587"/>
              <a:gd name="T50" fmla="*/ 0 w 1587"/>
              <a:gd name="T51" fmla="*/ 0 h 1587"/>
              <a:gd name="T52" fmla="*/ 0 w 1587"/>
              <a:gd name="T53" fmla="*/ 0 h 1587"/>
              <a:gd name="T54" fmla="*/ 0 w 1587"/>
              <a:gd name="T55" fmla="*/ 0 h 1587"/>
              <a:gd name="T56" fmla="*/ 0 w 1587"/>
              <a:gd name="T57" fmla="*/ 0 h 1587"/>
              <a:gd name="T58" fmla="*/ 0 w 1587"/>
              <a:gd name="T59" fmla="*/ 0 h 158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587" h="1587">
                <a:moveTo>
                  <a:pt x="0" y="0"/>
                </a:move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31" name="Freeform 1219"/>
          <p:cNvSpPr>
            <a:spLocks/>
          </p:cNvSpPr>
          <p:nvPr/>
        </p:nvSpPr>
        <p:spPr bwMode="auto">
          <a:xfrm>
            <a:off x="731838" y="541338"/>
            <a:ext cx="1587" cy="1587"/>
          </a:xfrm>
          <a:custGeom>
            <a:avLst/>
            <a:gdLst>
              <a:gd name="T0" fmla="*/ 0 w 1587"/>
              <a:gd name="T1" fmla="*/ 0 h 1587"/>
              <a:gd name="T2" fmla="*/ 0 w 1587"/>
              <a:gd name="T3" fmla="*/ 0 h 1587"/>
              <a:gd name="T4" fmla="*/ 0 w 1587"/>
              <a:gd name="T5" fmla="*/ 0 h 1587"/>
              <a:gd name="T6" fmla="*/ 0 60000 65536"/>
              <a:gd name="T7" fmla="*/ 0 60000 65536"/>
              <a:gd name="T8" fmla="*/ 0 60000 65536"/>
            </a:gdLst>
            <a:ahLst/>
            <a:cxnLst>
              <a:cxn ang="T6">
                <a:pos x="T0" y="T1"/>
              </a:cxn>
              <a:cxn ang="T7">
                <a:pos x="T2" y="T3"/>
              </a:cxn>
              <a:cxn ang="T8">
                <a:pos x="T4" y="T5"/>
              </a:cxn>
            </a:cxnLst>
            <a:rect l="0" t="0" r="r" b="b"/>
            <a:pathLst>
              <a:path w="1587" h="1587">
                <a:moveTo>
                  <a:pt x="0" y="0"/>
                </a:move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33" name="Freeform 1234"/>
          <p:cNvSpPr>
            <a:spLocks/>
          </p:cNvSpPr>
          <p:nvPr/>
        </p:nvSpPr>
        <p:spPr bwMode="auto">
          <a:xfrm>
            <a:off x="722313" y="550863"/>
            <a:ext cx="3175" cy="1587"/>
          </a:xfrm>
          <a:custGeom>
            <a:avLst/>
            <a:gdLst>
              <a:gd name="T0" fmla="*/ 0 w 2"/>
              <a:gd name="T1" fmla="*/ 0 h 1587"/>
              <a:gd name="T2" fmla="*/ 0 w 2"/>
              <a:gd name="T3" fmla="*/ 0 h 1587"/>
              <a:gd name="T4" fmla="*/ 3175 w 2"/>
              <a:gd name="T5" fmla="*/ 0 h 1587"/>
              <a:gd name="T6" fmla="*/ 3175 w 2"/>
              <a:gd name="T7" fmla="*/ 0 h 1587"/>
              <a:gd name="T8" fmla="*/ 3175 w 2"/>
              <a:gd name="T9" fmla="*/ 0 h 1587"/>
              <a:gd name="T10" fmla="*/ 3175 w 2"/>
              <a:gd name="T11" fmla="*/ 0 h 1587"/>
              <a:gd name="T12" fmla="*/ 0 w 2"/>
              <a:gd name="T13" fmla="*/ 0 h 1587"/>
              <a:gd name="T14" fmla="*/ 0 w 2"/>
              <a:gd name="T15" fmla="*/ 0 h 1587"/>
              <a:gd name="T16" fmla="*/ 0 w 2"/>
              <a:gd name="T17" fmla="*/ 0 h 1587"/>
              <a:gd name="T18" fmla="*/ 0 w 2"/>
              <a:gd name="T19" fmla="*/ 0 h 1587"/>
              <a:gd name="T20" fmla="*/ 0 w 2"/>
              <a:gd name="T21" fmla="*/ 0 h 1587"/>
              <a:gd name="T22" fmla="*/ 0 w 2"/>
              <a:gd name="T23" fmla="*/ 0 h 1587"/>
              <a:gd name="T24" fmla="*/ 3175 w 2"/>
              <a:gd name="T25" fmla="*/ 0 h 1587"/>
              <a:gd name="T26" fmla="*/ 3175 w 2"/>
              <a:gd name="T27" fmla="*/ 0 h 1587"/>
              <a:gd name="T28" fmla="*/ 3175 w 2"/>
              <a:gd name="T29" fmla="*/ 0 h 1587"/>
              <a:gd name="T30" fmla="*/ 0 w 2"/>
              <a:gd name="T31" fmla="*/ 0 h 1587"/>
              <a:gd name="T32" fmla="*/ 0 w 2"/>
              <a:gd name="T33" fmla="*/ 0 h 1587"/>
              <a:gd name="T34" fmla="*/ 3175 w 2"/>
              <a:gd name="T35" fmla="*/ 0 h 1587"/>
              <a:gd name="T36" fmla="*/ 0 w 2"/>
              <a:gd name="T37" fmla="*/ 0 h 1587"/>
              <a:gd name="T38" fmla="*/ 0 w 2"/>
              <a:gd name="T39" fmla="*/ 0 h 1587"/>
              <a:gd name="T40" fmla="*/ 0 w 2"/>
              <a:gd name="T41" fmla="*/ 0 h 1587"/>
              <a:gd name="T42" fmla="*/ 0 w 2"/>
              <a:gd name="T43" fmla="*/ 0 h 1587"/>
              <a:gd name="T44" fmla="*/ 0 w 2"/>
              <a:gd name="T45" fmla="*/ 0 h 1587"/>
              <a:gd name="T46" fmla="*/ 0 w 2"/>
              <a:gd name="T47" fmla="*/ 0 h 1587"/>
              <a:gd name="T48" fmla="*/ 0 w 2"/>
              <a:gd name="T49" fmla="*/ 0 h 1587"/>
              <a:gd name="T50" fmla="*/ 0 w 2"/>
              <a:gd name="T51" fmla="*/ 0 h 1587"/>
              <a:gd name="T52" fmla="*/ 0 w 2"/>
              <a:gd name="T53" fmla="*/ 0 h 1587"/>
              <a:gd name="T54" fmla="*/ 0 w 2"/>
              <a:gd name="T55" fmla="*/ 0 h 1587"/>
              <a:gd name="T56" fmla="*/ 0 w 2"/>
              <a:gd name="T57" fmla="*/ 0 h 1587"/>
              <a:gd name="T58" fmla="*/ 0 w 2"/>
              <a:gd name="T59" fmla="*/ 0 h 1587"/>
              <a:gd name="T60" fmla="*/ 0 w 2"/>
              <a:gd name="T61" fmla="*/ 0 h 158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2" h="1587">
                <a:moveTo>
                  <a:pt x="0" y="0"/>
                </a:moveTo>
                <a:lnTo>
                  <a:pt x="0" y="0"/>
                </a:lnTo>
                <a:lnTo>
                  <a:pt x="2" y="0"/>
                </a:lnTo>
                <a:lnTo>
                  <a:pt x="0" y="0"/>
                </a:lnTo>
                <a:lnTo>
                  <a:pt x="2" y="0"/>
                </a:lnTo>
                <a:lnTo>
                  <a:pt x="0" y="0"/>
                </a:lnTo>
                <a:lnTo>
                  <a:pt x="2"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34" name="Line 1237"/>
          <p:cNvSpPr>
            <a:spLocks noChangeShapeType="1"/>
          </p:cNvSpPr>
          <p:nvPr/>
        </p:nvSpPr>
        <p:spPr bwMode="auto">
          <a:xfrm>
            <a:off x="728663" y="544513"/>
            <a:ext cx="1587" cy="158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35" name="Line 1238"/>
          <p:cNvSpPr>
            <a:spLocks noChangeShapeType="1"/>
          </p:cNvSpPr>
          <p:nvPr/>
        </p:nvSpPr>
        <p:spPr bwMode="auto">
          <a:xfrm>
            <a:off x="728663" y="544513"/>
            <a:ext cx="1587" cy="158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36" name="Freeform 1240"/>
          <p:cNvSpPr>
            <a:spLocks/>
          </p:cNvSpPr>
          <p:nvPr/>
        </p:nvSpPr>
        <p:spPr bwMode="auto">
          <a:xfrm>
            <a:off x="728663" y="541338"/>
            <a:ext cx="1587" cy="3175"/>
          </a:xfrm>
          <a:custGeom>
            <a:avLst/>
            <a:gdLst>
              <a:gd name="T0" fmla="*/ 0 w 1587"/>
              <a:gd name="T1" fmla="*/ 3175 h 2"/>
              <a:gd name="T2" fmla="*/ 0 w 1587"/>
              <a:gd name="T3" fmla="*/ 3175 h 2"/>
              <a:gd name="T4" fmla="*/ 0 w 1587"/>
              <a:gd name="T5" fmla="*/ 0 h 2"/>
              <a:gd name="T6" fmla="*/ 0 w 1587"/>
              <a:gd name="T7" fmla="*/ 3175 h 2"/>
              <a:gd name="T8" fmla="*/ 0 w 1587"/>
              <a:gd name="T9" fmla="*/ 3175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87" h="2">
                <a:moveTo>
                  <a:pt x="0" y="2"/>
                </a:moveTo>
                <a:lnTo>
                  <a:pt x="0" y="2"/>
                </a:lnTo>
                <a:lnTo>
                  <a:pt x="0" y="0"/>
                </a:lnTo>
                <a:lnTo>
                  <a:pt x="0"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39" name="Freeform 1250"/>
          <p:cNvSpPr>
            <a:spLocks/>
          </p:cNvSpPr>
          <p:nvPr/>
        </p:nvSpPr>
        <p:spPr bwMode="auto">
          <a:xfrm>
            <a:off x="731838" y="530225"/>
            <a:ext cx="3175" cy="1588"/>
          </a:xfrm>
          <a:custGeom>
            <a:avLst/>
            <a:gdLst>
              <a:gd name="T0" fmla="*/ 3175 w 2"/>
              <a:gd name="T1" fmla="*/ 0 h 1588"/>
              <a:gd name="T2" fmla="*/ 0 w 2"/>
              <a:gd name="T3" fmla="*/ 0 h 1588"/>
              <a:gd name="T4" fmla="*/ 3175 w 2"/>
              <a:gd name="T5" fmla="*/ 0 h 1588"/>
              <a:gd name="T6" fmla="*/ 0 60000 65536"/>
              <a:gd name="T7" fmla="*/ 0 60000 65536"/>
              <a:gd name="T8" fmla="*/ 0 60000 65536"/>
            </a:gdLst>
            <a:ahLst/>
            <a:cxnLst>
              <a:cxn ang="T6">
                <a:pos x="T0" y="T1"/>
              </a:cxn>
              <a:cxn ang="T7">
                <a:pos x="T2" y="T3"/>
              </a:cxn>
              <a:cxn ang="T8">
                <a:pos x="T4" y="T5"/>
              </a:cxn>
            </a:cxnLst>
            <a:rect l="0" t="0" r="r" b="b"/>
            <a:pathLst>
              <a:path w="2" h="1588">
                <a:moveTo>
                  <a:pt x="2" y="0"/>
                </a:moveTo>
                <a:lnTo>
                  <a:pt x="0" y="0"/>
                </a:lnTo>
                <a:lnTo>
                  <a:pt x="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40" name="Freeform 1252"/>
          <p:cNvSpPr>
            <a:spLocks/>
          </p:cNvSpPr>
          <p:nvPr/>
        </p:nvSpPr>
        <p:spPr bwMode="auto">
          <a:xfrm>
            <a:off x="731838" y="527050"/>
            <a:ext cx="3175" cy="7938"/>
          </a:xfrm>
          <a:custGeom>
            <a:avLst/>
            <a:gdLst>
              <a:gd name="T0" fmla="*/ 3175 w 2"/>
              <a:gd name="T1" fmla="*/ 3175 h 5"/>
              <a:gd name="T2" fmla="*/ 3175 w 2"/>
              <a:gd name="T3" fmla="*/ 3175 h 5"/>
              <a:gd name="T4" fmla="*/ 0 w 2"/>
              <a:gd name="T5" fmla="*/ 0 h 5"/>
              <a:gd name="T6" fmla="*/ 0 w 2"/>
              <a:gd name="T7" fmla="*/ 3175 h 5"/>
              <a:gd name="T8" fmla="*/ 0 w 2"/>
              <a:gd name="T9" fmla="*/ 3175 h 5"/>
              <a:gd name="T10" fmla="*/ 3175 w 2"/>
              <a:gd name="T11" fmla="*/ 7938 h 5"/>
              <a:gd name="T12" fmla="*/ 3175 w 2"/>
              <a:gd name="T13" fmla="*/ 3175 h 5"/>
              <a:gd name="T14" fmla="*/ 3175 w 2"/>
              <a:gd name="T15" fmla="*/ 3175 h 5"/>
              <a:gd name="T16" fmla="*/ 0 w 2"/>
              <a:gd name="T17" fmla="*/ 0 h 5"/>
              <a:gd name="T18" fmla="*/ 0 w 2"/>
              <a:gd name="T19" fmla="*/ 3175 h 5"/>
              <a:gd name="T20" fmla="*/ 0 w 2"/>
              <a:gd name="T21" fmla="*/ 3175 h 5"/>
              <a:gd name="T22" fmla="*/ 3175 w 2"/>
              <a:gd name="T23" fmla="*/ 7938 h 5"/>
              <a:gd name="T24" fmla="*/ 3175 w 2"/>
              <a:gd name="T25" fmla="*/ 3175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 h="5">
                <a:moveTo>
                  <a:pt x="2" y="2"/>
                </a:moveTo>
                <a:lnTo>
                  <a:pt x="2" y="2"/>
                </a:lnTo>
                <a:lnTo>
                  <a:pt x="0" y="0"/>
                </a:lnTo>
                <a:lnTo>
                  <a:pt x="0" y="2"/>
                </a:lnTo>
                <a:lnTo>
                  <a:pt x="2" y="5"/>
                </a:lnTo>
                <a:lnTo>
                  <a:pt x="2" y="2"/>
                </a:lnTo>
                <a:lnTo>
                  <a:pt x="0" y="0"/>
                </a:lnTo>
                <a:lnTo>
                  <a:pt x="0" y="2"/>
                </a:lnTo>
                <a:lnTo>
                  <a:pt x="2" y="5"/>
                </a:lnTo>
                <a:lnTo>
                  <a:pt x="2"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41" name="Freeform 1255"/>
          <p:cNvSpPr>
            <a:spLocks/>
          </p:cNvSpPr>
          <p:nvPr/>
        </p:nvSpPr>
        <p:spPr bwMode="auto">
          <a:xfrm>
            <a:off x="712788" y="550863"/>
            <a:ext cx="3175" cy="1587"/>
          </a:xfrm>
          <a:custGeom>
            <a:avLst/>
            <a:gdLst>
              <a:gd name="T0" fmla="*/ 0 w 2"/>
              <a:gd name="T1" fmla="*/ 0 h 1587"/>
              <a:gd name="T2" fmla="*/ 3175 w 2"/>
              <a:gd name="T3" fmla="*/ 0 h 1587"/>
              <a:gd name="T4" fmla="*/ 3175 w 2"/>
              <a:gd name="T5" fmla="*/ 0 h 1587"/>
              <a:gd name="T6" fmla="*/ 3175 w 2"/>
              <a:gd name="T7" fmla="*/ 0 h 1587"/>
              <a:gd name="T8" fmla="*/ 3175 w 2"/>
              <a:gd name="T9" fmla="*/ 0 h 1587"/>
              <a:gd name="T10" fmla="*/ 0 w 2"/>
              <a:gd name="T11" fmla="*/ 0 h 1587"/>
              <a:gd name="T12" fmla="*/ 0 w 2"/>
              <a:gd name="T13" fmla="*/ 0 h 1587"/>
              <a:gd name="T14" fmla="*/ 0 w 2"/>
              <a:gd name="T15" fmla="*/ 0 h 1587"/>
              <a:gd name="T16" fmla="*/ 0 w 2"/>
              <a:gd name="T17" fmla="*/ 0 h 1587"/>
              <a:gd name="T18" fmla="*/ 3175 w 2"/>
              <a:gd name="T19" fmla="*/ 0 h 1587"/>
              <a:gd name="T20" fmla="*/ 3175 w 2"/>
              <a:gd name="T21" fmla="*/ 0 h 1587"/>
              <a:gd name="T22" fmla="*/ 3175 w 2"/>
              <a:gd name="T23" fmla="*/ 0 h 1587"/>
              <a:gd name="T24" fmla="*/ 3175 w 2"/>
              <a:gd name="T25" fmla="*/ 0 h 1587"/>
              <a:gd name="T26" fmla="*/ 3175 w 2"/>
              <a:gd name="T27" fmla="*/ 0 h 1587"/>
              <a:gd name="T28" fmla="*/ 3175 w 2"/>
              <a:gd name="T29" fmla="*/ 0 h 1587"/>
              <a:gd name="T30" fmla="*/ 3175 w 2"/>
              <a:gd name="T31" fmla="*/ 0 h 1587"/>
              <a:gd name="T32" fmla="*/ 3175 w 2"/>
              <a:gd name="T33" fmla="*/ 0 h 1587"/>
              <a:gd name="T34" fmla="*/ 3175 w 2"/>
              <a:gd name="T35" fmla="*/ 0 h 1587"/>
              <a:gd name="T36" fmla="*/ 3175 w 2"/>
              <a:gd name="T37" fmla="*/ 0 h 1587"/>
              <a:gd name="T38" fmla="*/ 3175 w 2"/>
              <a:gd name="T39" fmla="*/ 0 h 1587"/>
              <a:gd name="T40" fmla="*/ 3175 w 2"/>
              <a:gd name="T41" fmla="*/ 0 h 1587"/>
              <a:gd name="T42" fmla="*/ 3175 w 2"/>
              <a:gd name="T43" fmla="*/ 0 h 1587"/>
              <a:gd name="T44" fmla="*/ 3175 w 2"/>
              <a:gd name="T45" fmla="*/ 0 h 1587"/>
              <a:gd name="T46" fmla="*/ 3175 w 2"/>
              <a:gd name="T47" fmla="*/ 0 h 1587"/>
              <a:gd name="T48" fmla="*/ 3175 w 2"/>
              <a:gd name="T49" fmla="*/ 0 h 1587"/>
              <a:gd name="T50" fmla="*/ 3175 w 2"/>
              <a:gd name="T51" fmla="*/ 0 h 1587"/>
              <a:gd name="T52" fmla="*/ 3175 w 2"/>
              <a:gd name="T53" fmla="*/ 0 h 1587"/>
              <a:gd name="T54" fmla="*/ 3175 w 2"/>
              <a:gd name="T55" fmla="*/ 0 h 1587"/>
              <a:gd name="T56" fmla="*/ 3175 w 2"/>
              <a:gd name="T57" fmla="*/ 0 h 1587"/>
              <a:gd name="T58" fmla="*/ 0 w 2"/>
              <a:gd name="T59" fmla="*/ 0 h 1587"/>
              <a:gd name="T60" fmla="*/ 0 w 2"/>
              <a:gd name="T61" fmla="*/ 0 h 1587"/>
              <a:gd name="T62" fmla="*/ 0 w 2"/>
              <a:gd name="T63" fmla="*/ 0 h 158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 h="1587">
                <a:moveTo>
                  <a:pt x="0" y="0"/>
                </a:moveTo>
                <a:lnTo>
                  <a:pt x="2" y="0"/>
                </a:lnTo>
                <a:lnTo>
                  <a:pt x="0" y="0"/>
                </a:lnTo>
                <a:lnTo>
                  <a:pt x="2"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42" name="Rectangle 1256"/>
          <p:cNvSpPr>
            <a:spLocks noChangeArrowheads="1"/>
          </p:cNvSpPr>
          <p:nvPr/>
        </p:nvSpPr>
        <p:spPr bwMode="auto">
          <a:xfrm>
            <a:off x="722313" y="550863"/>
            <a:ext cx="1587" cy="15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50000"/>
              </a:spcBef>
              <a:spcAft>
                <a:spcPct val="0"/>
              </a:spcAft>
              <a:buClrTx/>
              <a:buSzTx/>
              <a:buFontTx/>
              <a:buChar char="•"/>
              <a:tabLst/>
              <a:defRPr/>
            </a:pPr>
            <a:endParaRPr kumimoji="0" lang="en-US" sz="1300" b="0"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43" name="Freeform 1258"/>
          <p:cNvSpPr>
            <a:spLocks/>
          </p:cNvSpPr>
          <p:nvPr/>
        </p:nvSpPr>
        <p:spPr bwMode="auto">
          <a:xfrm>
            <a:off x="722313" y="550863"/>
            <a:ext cx="1587" cy="1587"/>
          </a:xfrm>
          <a:custGeom>
            <a:avLst/>
            <a:gdLst>
              <a:gd name="T0" fmla="*/ 0 w 1587"/>
              <a:gd name="T1" fmla="*/ 0 h 1587"/>
              <a:gd name="T2" fmla="*/ 0 w 1587"/>
              <a:gd name="T3" fmla="*/ 0 h 1587"/>
              <a:gd name="T4" fmla="*/ 0 w 1587"/>
              <a:gd name="T5" fmla="*/ 0 h 1587"/>
              <a:gd name="T6" fmla="*/ 0 w 1587"/>
              <a:gd name="T7" fmla="*/ 0 h 1587"/>
              <a:gd name="T8" fmla="*/ 0 w 1587"/>
              <a:gd name="T9" fmla="*/ 0 h 1587"/>
              <a:gd name="T10" fmla="*/ 0 w 1587"/>
              <a:gd name="T11" fmla="*/ 0 h 1587"/>
              <a:gd name="T12" fmla="*/ 0 w 1587"/>
              <a:gd name="T13" fmla="*/ 0 h 1587"/>
              <a:gd name="T14" fmla="*/ 0 w 1587"/>
              <a:gd name="T15" fmla="*/ 0 h 1587"/>
              <a:gd name="T16" fmla="*/ 0 w 1587"/>
              <a:gd name="T17" fmla="*/ 0 h 1587"/>
              <a:gd name="T18" fmla="*/ 0 w 1587"/>
              <a:gd name="T19" fmla="*/ 0 h 1587"/>
              <a:gd name="T20" fmla="*/ 0 w 1587"/>
              <a:gd name="T21" fmla="*/ 0 h 1587"/>
              <a:gd name="T22" fmla="*/ 0 w 1587"/>
              <a:gd name="T23" fmla="*/ 0 h 1587"/>
              <a:gd name="T24" fmla="*/ 0 w 1587"/>
              <a:gd name="T25" fmla="*/ 0 h 1587"/>
              <a:gd name="T26" fmla="*/ 0 w 1587"/>
              <a:gd name="T27" fmla="*/ 0 h 1587"/>
              <a:gd name="T28" fmla="*/ 0 w 1587"/>
              <a:gd name="T29" fmla="*/ 0 h 1587"/>
              <a:gd name="T30" fmla="*/ 0 w 1587"/>
              <a:gd name="T31" fmla="*/ 0 h 1587"/>
              <a:gd name="T32" fmla="*/ 0 w 1587"/>
              <a:gd name="T33" fmla="*/ 0 h 1587"/>
              <a:gd name="T34" fmla="*/ 0 w 1587"/>
              <a:gd name="T35" fmla="*/ 0 h 1587"/>
              <a:gd name="T36" fmla="*/ 0 w 1587"/>
              <a:gd name="T37" fmla="*/ 0 h 1587"/>
              <a:gd name="T38" fmla="*/ 0 w 1587"/>
              <a:gd name="T39" fmla="*/ 0 h 1587"/>
              <a:gd name="T40" fmla="*/ 0 w 1587"/>
              <a:gd name="T41" fmla="*/ 0 h 1587"/>
              <a:gd name="T42" fmla="*/ 0 w 1587"/>
              <a:gd name="T43" fmla="*/ 0 h 1587"/>
              <a:gd name="T44" fmla="*/ 0 w 1587"/>
              <a:gd name="T45" fmla="*/ 0 h 1587"/>
              <a:gd name="T46" fmla="*/ 0 w 1587"/>
              <a:gd name="T47" fmla="*/ 0 h 1587"/>
              <a:gd name="T48" fmla="*/ 0 w 1587"/>
              <a:gd name="T49" fmla="*/ 0 h 1587"/>
              <a:gd name="T50" fmla="*/ 0 w 1587"/>
              <a:gd name="T51" fmla="*/ 0 h 1587"/>
              <a:gd name="T52" fmla="*/ 0 w 1587"/>
              <a:gd name="T53" fmla="*/ 0 h 1587"/>
              <a:gd name="T54" fmla="*/ 0 w 1587"/>
              <a:gd name="T55" fmla="*/ 0 h 1587"/>
              <a:gd name="T56" fmla="*/ 0 w 1587"/>
              <a:gd name="T57" fmla="*/ 0 h 1587"/>
              <a:gd name="T58" fmla="*/ 0 w 1587"/>
              <a:gd name="T59" fmla="*/ 0 h 1587"/>
              <a:gd name="T60" fmla="*/ 0 w 1587"/>
              <a:gd name="T61" fmla="*/ 0 h 158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587" h="1587">
                <a:moveTo>
                  <a:pt x="0" y="0"/>
                </a:move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44" name="Freeform 1266"/>
          <p:cNvSpPr>
            <a:spLocks/>
          </p:cNvSpPr>
          <p:nvPr/>
        </p:nvSpPr>
        <p:spPr bwMode="auto">
          <a:xfrm>
            <a:off x="728663" y="534988"/>
            <a:ext cx="1587" cy="1587"/>
          </a:xfrm>
          <a:custGeom>
            <a:avLst/>
            <a:gdLst>
              <a:gd name="T0" fmla="*/ 0 w 1587"/>
              <a:gd name="T1" fmla="*/ 0 h 1587"/>
              <a:gd name="T2" fmla="*/ 0 w 1587"/>
              <a:gd name="T3" fmla="*/ 0 h 1587"/>
              <a:gd name="T4" fmla="*/ 0 w 1587"/>
              <a:gd name="T5" fmla="*/ 0 h 1587"/>
              <a:gd name="T6" fmla="*/ 0 w 1587"/>
              <a:gd name="T7" fmla="*/ 0 h 1587"/>
              <a:gd name="T8" fmla="*/ 0 w 1587"/>
              <a:gd name="T9" fmla="*/ 0 h 1587"/>
              <a:gd name="T10" fmla="*/ 0 w 1587"/>
              <a:gd name="T11" fmla="*/ 0 h 1587"/>
              <a:gd name="T12" fmla="*/ 0 w 1587"/>
              <a:gd name="T13" fmla="*/ 0 h 1587"/>
              <a:gd name="T14" fmla="*/ 0 w 1587"/>
              <a:gd name="T15" fmla="*/ 0 h 1587"/>
              <a:gd name="T16" fmla="*/ 0 w 1587"/>
              <a:gd name="T17" fmla="*/ 0 h 1587"/>
              <a:gd name="T18" fmla="*/ 0 w 1587"/>
              <a:gd name="T19" fmla="*/ 0 h 1587"/>
              <a:gd name="T20" fmla="*/ 0 w 1587"/>
              <a:gd name="T21" fmla="*/ 0 h 1587"/>
              <a:gd name="T22" fmla="*/ 0 w 1587"/>
              <a:gd name="T23" fmla="*/ 0 h 1587"/>
              <a:gd name="T24" fmla="*/ 0 w 1587"/>
              <a:gd name="T25" fmla="*/ 0 h 1587"/>
              <a:gd name="T26" fmla="*/ 0 w 1587"/>
              <a:gd name="T27" fmla="*/ 0 h 1587"/>
              <a:gd name="T28" fmla="*/ 0 w 1587"/>
              <a:gd name="T29" fmla="*/ 0 h 1587"/>
              <a:gd name="T30" fmla="*/ 0 w 1587"/>
              <a:gd name="T31" fmla="*/ 0 h 1587"/>
              <a:gd name="T32" fmla="*/ 0 w 1587"/>
              <a:gd name="T33" fmla="*/ 0 h 1587"/>
              <a:gd name="T34" fmla="*/ 0 w 1587"/>
              <a:gd name="T35" fmla="*/ 0 h 1587"/>
              <a:gd name="T36" fmla="*/ 0 w 1587"/>
              <a:gd name="T37" fmla="*/ 0 h 1587"/>
              <a:gd name="T38" fmla="*/ 0 w 1587"/>
              <a:gd name="T39" fmla="*/ 0 h 1587"/>
              <a:gd name="T40" fmla="*/ 0 w 1587"/>
              <a:gd name="T41" fmla="*/ 0 h 1587"/>
              <a:gd name="T42" fmla="*/ 0 w 1587"/>
              <a:gd name="T43" fmla="*/ 0 h 1587"/>
              <a:gd name="T44" fmla="*/ 0 w 1587"/>
              <a:gd name="T45" fmla="*/ 0 h 1587"/>
              <a:gd name="T46" fmla="*/ 0 w 1587"/>
              <a:gd name="T47" fmla="*/ 0 h 1587"/>
              <a:gd name="T48" fmla="*/ 0 w 1587"/>
              <a:gd name="T49" fmla="*/ 0 h 1587"/>
              <a:gd name="T50" fmla="*/ 0 w 1587"/>
              <a:gd name="T51" fmla="*/ 0 h 1587"/>
              <a:gd name="T52" fmla="*/ 0 w 1587"/>
              <a:gd name="T53" fmla="*/ 0 h 1587"/>
              <a:gd name="T54" fmla="*/ 0 w 1587"/>
              <a:gd name="T55" fmla="*/ 0 h 1587"/>
              <a:gd name="T56" fmla="*/ 0 w 1587"/>
              <a:gd name="T57" fmla="*/ 0 h 1587"/>
              <a:gd name="T58" fmla="*/ 0 w 1587"/>
              <a:gd name="T59" fmla="*/ 0 h 1587"/>
              <a:gd name="T60" fmla="*/ 0 w 1587"/>
              <a:gd name="T61" fmla="*/ 0 h 1587"/>
              <a:gd name="T62" fmla="*/ 0 w 1587"/>
              <a:gd name="T63" fmla="*/ 0 h 1587"/>
              <a:gd name="T64" fmla="*/ 0 w 1587"/>
              <a:gd name="T65" fmla="*/ 0 h 1587"/>
              <a:gd name="T66" fmla="*/ 0 w 1587"/>
              <a:gd name="T67" fmla="*/ 0 h 1587"/>
              <a:gd name="T68" fmla="*/ 0 w 1587"/>
              <a:gd name="T69" fmla="*/ 0 h 1587"/>
              <a:gd name="T70" fmla="*/ 0 w 1587"/>
              <a:gd name="T71" fmla="*/ 0 h 1587"/>
              <a:gd name="T72" fmla="*/ 0 w 1587"/>
              <a:gd name="T73" fmla="*/ 0 h 1587"/>
              <a:gd name="T74" fmla="*/ 0 w 1587"/>
              <a:gd name="T75" fmla="*/ 0 h 1587"/>
              <a:gd name="T76" fmla="*/ 0 w 1587"/>
              <a:gd name="T77" fmla="*/ 0 h 1587"/>
              <a:gd name="T78" fmla="*/ 0 w 1587"/>
              <a:gd name="T79" fmla="*/ 0 h 1587"/>
              <a:gd name="T80" fmla="*/ 0 w 1587"/>
              <a:gd name="T81" fmla="*/ 0 h 1587"/>
              <a:gd name="T82" fmla="*/ 0 w 1587"/>
              <a:gd name="T83" fmla="*/ 0 h 1587"/>
              <a:gd name="T84" fmla="*/ 0 w 1587"/>
              <a:gd name="T85" fmla="*/ 0 h 1587"/>
              <a:gd name="T86" fmla="*/ 0 w 1587"/>
              <a:gd name="T87" fmla="*/ 0 h 158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587" h="1587">
                <a:moveTo>
                  <a:pt x="0" y="0"/>
                </a:move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46" name="Line 1270"/>
          <p:cNvSpPr>
            <a:spLocks noChangeShapeType="1"/>
          </p:cNvSpPr>
          <p:nvPr/>
        </p:nvSpPr>
        <p:spPr bwMode="auto">
          <a:xfrm>
            <a:off x="728663" y="530225"/>
            <a:ext cx="1587" cy="158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47" name="Line 1271"/>
          <p:cNvSpPr>
            <a:spLocks noChangeShapeType="1"/>
          </p:cNvSpPr>
          <p:nvPr/>
        </p:nvSpPr>
        <p:spPr bwMode="auto">
          <a:xfrm>
            <a:off x="728663" y="530225"/>
            <a:ext cx="1587" cy="158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48" name="Rectangle 1272"/>
          <p:cNvSpPr>
            <a:spLocks noChangeArrowheads="1"/>
          </p:cNvSpPr>
          <p:nvPr/>
        </p:nvSpPr>
        <p:spPr bwMode="auto">
          <a:xfrm>
            <a:off x="728663" y="530225"/>
            <a:ext cx="1587" cy="15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50000"/>
              </a:spcBef>
              <a:spcAft>
                <a:spcPct val="0"/>
              </a:spcAft>
              <a:buClrTx/>
              <a:buSzTx/>
              <a:buFontTx/>
              <a:buChar char="•"/>
              <a:tabLst/>
              <a:defRPr/>
            </a:pPr>
            <a:endParaRPr kumimoji="0" lang="en-US" sz="1300" b="0"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50" name="Line 1274"/>
          <p:cNvSpPr>
            <a:spLocks noChangeShapeType="1"/>
          </p:cNvSpPr>
          <p:nvPr/>
        </p:nvSpPr>
        <p:spPr bwMode="auto">
          <a:xfrm>
            <a:off x="728663" y="527050"/>
            <a:ext cx="1587" cy="158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51" name="Line 1275"/>
          <p:cNvSpPr>
            <a:spLocks noChangeShapeType="1"/>
          </p:cNvSpPr>
          <p:nvPr/>
        </p:nvSpPr>
        <p:spPr bwMode="auto">
          <a:xfrm>
            <a:off x="728663" y="527050"/>
            <a:ext cx="1587" cy="158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52" name="Freeform 1277"/>
          <p:cNvSpPr>
            <a:spLocks/>
          </p:cNvSpPr>
          <p:nvPr/>
        </p:nvSpPr>
        <p:spPr bwMode="auto">
          <a:xfrm>
            <a:off x="728663" y="523875"/>
            <a:ext cx="1587" cy="3175"/>
          </a:xfrm>
          <a:custGeom>
            <a:avLst/>
            <a:gdLst>
              <a:gd name="T0" fmla="*/ 0 w 1587"/>
              <a:gd name="T1" fmla="*/ 3175 h 2"/>
              <a:gd name="T2" fmla="*/ 0 w 1587"/>
              <a:gd name="T3" fmla="*/ 3175 h 2"/>
              <a:gd name="T4" fmla="*/ 0 w 1587"/>
              <a:gd name="T5" fmla="*/ 0 h 2"/>
              <a:gd name="T6" fmla="*/ 0 w 1587"/>
              <a:gd name="T7" fmla="*/ 3175 h 2"/>
              <a:gd name="T8" fmla="*/ 0 w 1587"/>
              <a:gd name="T9" fmla="*/ 3175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87" h="2">
                <a:moveTo>
                  <a:pt x="0" y="2"/>
                </a:moveTo>
                <a:lnTo>
                  <a:pt x="0" y="2"/>
                </a:lnTo>
                <a:lnTo>
                  <a:pt x="0" y="0"/>
                </a:lnTo>
                <a:lnTo>
                  <a:pt x="0"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65" name="Rectangle 1028"/>
          <p:cNvSpPr>
            <a:spLocks noGrp="1" noChangeArrowheads="1"/>
          </p:cNvSpPr>
          <p:nvPr>
            <p:ph type="dt" sz="half" idx="15"/>
          </p:nvPr>
        </p:nvSpPr>
        <p:spPr>
          <a:xfrm>
            <a:off x="6448475" y="6450817"/>
            <a:ext cx="2552700" cy="306388"/>
          </a:xfrm>
        </p:spPr>
        <p:txBody>
          <a:bodyPr rIns="0">
            <a:normAutofit/>
          </a:bodyPr>
          <a:lstStyle>
            <a:lvl1pPr algn="r">
              <a:defRPr sz="1600">
                <a:solidFill>
                  <a:schemeClr val="tx1"/>
                </a:solidFill>
                <a:latin typeface="+mn-lt"/>
                <a:cs typeface="Arial"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3808D2CF-ECE4-4005-A042-AB455C3247EE}" type="datetime4">
              <a:rPr kumimoji="0" lang="en-US" sz="1600" b="0" i="0" u="none" strike="noStrike" kern="1200" cap="none" spc="0" normalizeH="0" baseline="0" noProof="0" smtClean="0">
                <a:ln>
                  <a:noFill/>
                </a:ln>
                <a:solidFill>
                  <a:srgbClr val="002345"/>
                </a:solidFill>
                <a:effectLst/>
                <a:uLnTx/>
                <a:uFillTx/>
                <a:latin typeface="Arial"/>
                <a:ea typeface="MS PGothic" pitchFamily="34" charset="-128"/>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April 30, 2019</a:t>
            </a:fld>
            <a:endParaRPr kumimoji="0" lang="en-US" sz="1600" b="0" i="0" u="none" strike="noStrike" kern="1200" cap="none" spc="0" normalizeH="0" baseline="0" noProof="0" dirty="0">
              <a:ln>
                <a:noFill/>
              </a:ln>
              <a:solidFill>
                <a:srgbClr val="002345"/>
              </a:solidFill>
              <a:effectLst/>
              <a:uLnTx/>
              <a:uFillTx/>
              <a:latin typeface="Arial"/>
              <a:ea typeface="MS PGothic" pitchFamily="34" charset="-128"/>
              <a:cs typeface="Arial" charset="0"/>
            </a:endParaRPr>
          </a:p>
        </p:txBody>
      </p:sp>
      <p:sp>
        <p:nvSpPr>
          <p:cNvPr id="71" name="Text Placeholder 331"/>
          <p:cNvSpPr>
            <a:spLocks noGrp="1"/>
          </p:cNvSpPr>
          <p:nvPr>
            <p:ph type="body" sz="quarter" idx="16" hasCustomPrompt="1"/>
          </p:nvPr>
        </p:nvSpPr>
        <p:spPr>
          <a:xfrm>
            <a:off x="5935413" y="5317885"/>
            <a:ext cx="3065762" cy="411162"/>
          </a:xfrm>
        </p:spPr>
        <p:txBody>
          <a:bodyPr anchor="ctr"/>
          <a:lstStyle>
            <a:lvl1pPr algn="r">
              <a:lnSpc>
                <a:spcPct val="100000"/>
              </a:lnSpc>
              <a:defRPr sz="1800" b="0" i="0" baseline="0">
                <a:solidFill>
                  <a:schemeClr val="tx1"/>
                </a:solidFill>
                <a:latin typeface="+mn-lt"/>
                <a:cs typeface="Arial"/>
              </a:defRPr>
            </a:lvl1pPr>
            <a:lvl2pPr>
              <a:defRPr b="0" i="0">
                <a:latin typeface="Andes" panose="02000000000000000000" pitchFamily="50" charset="0"/>
                <a:cs typeface="Andes ExtraLight"/>
              </a:defRPr>
            </a:lvl2pPr>
            <a:lvl3pPr>
              <a:defRPr b="0" i="0">
                <a:latin typeface="Andes ExtraLight"/>
                <a:cs typeface="Andes ExtraLight"/>
              </a:defRPr>
            </a:lvl3pPr>
            <a:lvl4pPr>
              <a:defRPr b="0" i="0">
                <a:latin typeface="Andes ExtraLight"/>
                <a:cs typeface="Andes ExtraLight"/>
              </a:defRPr>
            </a:lvl4pPr>
            <a:lvl5pPr>
              <a:defRPr b="0" i="0">
                <a:latin typeface="Andes ExtraLight"/>
                <a:cs typeface="Andes ExtraLight"/>
              </a:defRPr>
            </a:lvl5pPr>
          </a:lstStyle>
          <a:p>
            <a:r>
              <a:rPr lang="en-US" dirty="0"/>
              <a:t>Name Last name</a:t>
            </a:r>
          </a:p>
        </p:txBody>
      </p:sp>
      <p:sp>
        <p:nvSpPr>
          <p:cNvPr id="72" name="Text Placeholder 331"/>
          <p:cNvSpPr>
            <a:spLocks noGrp="1"/>
          </p:cNvSpPr>
          <p:nvPr>
            <p:ph type="body" sz="quarter" idx="17" hasCustomPrompt="1"/>
          </p:nvPr>
        </p:nvSpPr>
        <p:spPr>
          <a:xfrm>
            <a:off x="5935413" y="5772918"/>
            <a:ext cx="3065762" cy="252490"/>
          </a:xfrm>
        </p:spPr>
        <p:txBody>
          <a:bodyPr anchor="ctr"/>
          <a:lstStyle>
            <a:lvl1pPr algn="r">
              <a:lnSpc>
                <a:spcPct val="100000"/>
              </a:lnSpc>
              <a:defRPr sz="1600" b="0" i="0" baseline="0">
                <a:solidFill>
                  <a:schemeClr val="tx1"/>
                </a:solidFill>
                <a:latin typeface="+mn-lt"/>
                <a:cs typeface="Arial"/>
              </a:defRPr>
            </a:lvl1pPr>
            <a:lvl2pPr>
              <a:defRPr b="0" i="0">
                <a:latin typeface="Andes" panose="02000000000000000000" pitchFamily="50" charset="0"/>
                <a:cs typeface="Andes ExtraLight"/>
              </a:defRPr>
            </a:lvl2pPr>
            <a:lvl3pPr>
              <a:defRPr b="0" i="0">
                <a:latin typeface="Andes ExtraLight"/>
                <a:cs typeface="Andes ExtraLight"/>
              </a:defRPr>
            </a:lvl3pPr>
            <a:lvl4pPr>
              <a:defRPr b="0" i="0">
                <a:latin typeface="Andes ExtraLight"/>
                <a:cs typeface="Andes ExtraLight"/>
              </a:defRPr>
            </a:lvl4pPr>
            <a:lvl5pPr>
              <a:defRPr b="0" i="0">
                <a:latin typeface="Andes ExtraLight"/>
                <a:cs typeface="Andes ExtraLight"/>
              </a:defRPr>
            </a:lvl5pPr>
          </a:lstStyle>
          <a:p>
            <a:r>
              <a:rPr lang="en-US" dirty="0"/>
              <a:t>Position</a:t>
            </a:r>
          </a:p>
        </p:txBody>
      </p:sp>
      <p:sp>
        <p:nvSpPr>
          <p:cNvPr id="73" name="Text Placeholder 331"/>
          <p:cNvSpPr>
            <a:spLocks noGrp="1"/>
          </p:cNvSpPr>
          <p:nvPr>
            <p:ph type="body" sz="quarter" idx="18" hasCustomPrompt="1"/>
          </p:nvPr>
        </p:nvSpPr>
        <p:spPr>
          <a:xfrm>
            <a:off x="5935413" y="6046920"/>
            <a:ext cx="3065762" cy="241344"/>
          </a:xfrm>
        </p:spPr>
        <p:txBody>
          <a:bodyPr anchor="ctr"/>
          <a:lstStyle>
            <a:lvl1pPr algn="r">
              <a:lnSpc>
                <a:spcPct val="100000"/>
              </a:lnSpc>
              <a:defRPr sz="1600" b="0" i="0" baseline="0">
                <a:solidFill>
                  <a:schemeClr val="tx1"/>
                </a:solidFill>
                <a:latin typeface="+mn-lt"/>
                <a:cs typeface="Arial"/>
              </a:defRPr>
            </a:lvl1pPr>
            <a:lvl2pPr>
              <a:defRPr b="0" i="0">
                <a:latin typeface="Andes" panose="02000000000000000000" pitchFamily="50" charset="0"/>
                <a:cs typeface="Andes ExtraLight"/>
              </a:defRPr>
            </a:lvl2pPr>
            <a:lvl3pPr>
              <a:defRPr b="0" i="0">
                <a:latin typeface="Andes ExtraLight"/>
                <a:cs typeface="Andes ExtraLight"/>
              </a:defRPr>
            </a:lvl3pPr>
            <a:lvl4pPr>
              <a:defRPr b="0" i="0">
                <a:latin typeface="Andes ExtraLight"/>
                <a:cs typeface="Andes ExtraLight"/>
              </a:defRPr>
            </a:lvl4pPr>
            <a:lvl5pPr>
              <a:defRPr b="0" i="0">
                <a:latin typeface="Andes ExtraLight"/>
                <a:cs typeface="Andes ExtraLight"/>
              </a:defRPr>
            </a:lvl5pPr>
          </a:lstStyle>
          <a:p>
            <a:r>
              <a:rPr lang="en-US" dirty="0"/>
              <a:t>Department</a:t>
            </a:r>
          </a:p>
        </p:txBody>
      </p:sp>
      <p:sp>
        <p:nvSpPr>
          <p:cNvPr id="332" name="Text Placeholder 331"/>
          <p:cNvSpPr>
            <a:spLocks noGrp="1"/>
          </p:cNvSpPr>
          <p:nvPr>
            <p:ph type="body" sz="quarter" idx="13" hasCustomPrompt="1"/>
          </p:nvPr>
        </p:nvSpPr>
        <p:spPr>
          <a:xfrm>
            <a:off x="569913" y="3087888"/>
            <a:ext cx="5875387" cy="567266"/>
          </a:xfrm>
          <a:noFill/>
        </p:spPr>
        <p:txBody>
          <a:bodyPr>
            <a:noAutofit/>
          </a:bodyPr>
          <a:lstStyle>
            <a:lvl1pPr>
              <a:lnSpc>
                <a:spcPct val="100000"/>
              </a:lnSpc>
              <a:spcBef>
                <a:spcPts val="0"/>
              </a:spcBef>
              <a:defRPr sz="2800" b="0" i="0" cap="none" baseline="0">
                <a:solidFill>
                  <a:srgbClr val="002345"/>
                </a:solidFill>
                <a:latin typeface="+mn-lt"/>
                <a:cs typeface="Andes" panose="02000000000000000000" pitchFamily="50" charset="0"/>
              </a:defRPr>
            </a:lvl1pPr>
            <a:lvl2pPr>
              <a:defRPr b="0" i="0">
                <a:latin typeface="Andes ExtraLight"/>
                <a:cs typeface="Andes ExtraLight"/>
              </a:defRPr>
            </a:lvl2pPr>
            <a:lvl3pPr>
              <a:defRPr b="0" i="0">
                <a:latin typeface="Andes ExtraLight"/>
                <a:cs typeface="Andes ExtraLight"/>
              </a:defRPr>
            </a:lvl3pPr>
            <a:lvl4pPr>
              <a:defRPr b="0" i="0">
                <a:latin typeface="Andes ExtraLight"/>
                <a:cs typeface="Andes ExtraLight"/>
              </a:defRPr>
            </a:lvl4pPr>
            <a:lvl5pPr>
              <a:defRPr b="0" i="0">
                <a:latin typeface="Andes ExtraLight"/>
                <a:cs typeface="Andes ExtraLight"/>
              </a:defRPr>
            </a:lvl5pPr>
          </a:lstStyle>
          <a:p>
            <a:r>
              <a:rPr lang="en-US" dirty="0"/>
              <a:t>Starting a Business</a:t>
            </a:r>
          </a:p>
        </p:txBody>
      </p:sp>
      <p:sp>
        <p:nvSpPr>
          <p:cNvPr id="22" name="Rectangle 21">
            <a:extLst>
              <a:ext uri="{FF2B5EF4-FFF2-40B4-BE49-F238E27FC236}">
                <a16:creationId xmlns:a16="http://schemas.microsoft.com/office/drawing/2014/main" id="{70C220CC-08E5-43B3-9C07-A52FC395CF7B}"/>
              </a:ext>
            </a:extLst>
          </p:cNvPr>
          <p:cNvSpPr/>
          <p:nvPr userDrawn="1"/>
        </p:nvSpPr>
        <p:spPr bwMode="auto">
          <a:xfrm>
            <a:off x="117446" y="436563"/>
            <a:ext cx="6968076" cy="689215"/>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115888" marR="0" lvl="0" indent="-115888" algn="l" defTabSz="914400" rtl="0" eaLnBrk="1" fontAlgn="base" latinLnBrk="0" hangingPunct="1">
              <a:lnSpc>
                <a:spcPct val="100000"/>
              </a:lnSpc>
              <a:spcBef>
                <a:spcPct val="50000"/>
              </a:spcBef>
              <a:spcAft>
                <a:spcPct val="0"/>
              </a:spcAft>
              <a:buClrTx/>
              <a:buSzTx/>
              <a:buFontTx/>
              <a:buChar char="•"/>
              <a:tabLst/>
              <a:defRPr/>
            </a:pPr>
            <a:endParaRPr kumimoji="0" lang="en-US" sz="1300" b="0" i="0" u="none" strike="noStrike" kern="1200" cap="none" spc="0" normalizeH="0" baseline="0" noProof="0">
              <a:ln>
                <a:noFill/>
              </a:ln>
              <a:solidFill>
                <a:srgbClr val="002345"/>
              </a:solidFill>
              <a:effectLst/>
              <a:uLnTx/>
              <a:uFillTx/>
              <a:latin typeface="Trebuchet MS" pitchFamily="34" charset="0"/>
              <a:ea typeface="MS PGothic" pitchFamily="34" charset="-128"/>
              <a:cs typeface="Times New Roman" pitchFamily="18" charset="0"/>
            </a:endParaRPr>
          </a:p>
        </p:txBody>
      </p:sp>
      <p:sp>
        <p:nvSpPr>
          <p:cNvPr id="25" name="Rectangle 24">
            <a:extLst>
              <a:ext uri="{FF2B5EF4-FFF2-40B4-BE49-F238E27FC236}">
                <a16:creationId xmlns:a16="http://schemas.microsoft.com/office/drawing/2014/main" id="{FE5A42D5-8115-4D0B-847C-F1BD643A5720}"/>
              </a:ext>
            </a:extLst>
          </p:cNvPr>
          <p:cNvSpPr/>
          <p:nvPr userDrawn="1"/>
        </p:nvSpPr>
        <p:spPr bwMode="auto">
          <a:xfrm>
            <a:off x="-3236" y="436563"/>
            <a:ext cx="9147236" cy="200713"/>
          </a:xfrm>
          <a:prstGeom prst="rect">
            <a:avLst/>
          </a:prstGeom>
          <a:gradFill>
            <a:gsLst>
              <a:gs pos="0">
                <a:srgbClr val="009FD9"/>
              </a:gs>
              <a:gs pos="100000">
                <a:srgbClr val="1798D5"/>
              </a:gs>
            </a:gsLst>
            <a:lin ang="5400000" scaled="1"/>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115888" marR="0" lvl="0" indent="-115888" algn="l" defTabSz="914400" rtl="0" eaLnBrk="1" fontAlgn="base" latinLnBrk="0" hangingPunct="1">
              <a:lnSpc>
                <a:spcPct val="100000"/>
              </a:lnSpc>
              <a:spcBef>
                <a:spcPct val="50000"/>
              </a:spcBef>
              <a:spcAft>
                <a:spcPct val="0"/>
              </a:spcAft>
              <a:buClrTx/>
              <a:buSzTx/>
              <a:buFontTx/>
              <a:buChar char="•"/>
              <a:tabLst/>
              <a:defRPr/>
            </a:pPr>
            <a:endParaRPr kumimoji="0" lang="en-US" sz="1300" b="0" i="0" u="none" strike="noStrike" kern="1200" cap="none" spc="0" normalizeH="0" baseline="0" noProof="0">
              <a:ln>
                <a:noFill/>
              </a:ln>
              <a:solidFill>
                <a:srgbClr val="002345"/>
              </a:solidFill>
              <a:effectLst/>
              <a:uLnTx/>
              <a:uFillTx/>
              <a:latin typeface="Trebuchet MS" pitchFamily="34" charset="0"/>
              <a:ea typeface="MS PGothic" pitchFamily="34" charset="-128"/>
              <a:cs typeface="Times New Roman" pitchFamily="18" charset="0"/>
            </a:endParaRPr>
          </a:p>
        </p:txBody>
      </p:sp>
      <p:sp>
        <p:nvSpPr>
          <p:cNvPr id="27" name="TextBox 26">
            <a:extLst>
              <a:ext uri="{FF2B5EF4-FFF2-40B4-BE49-F238E27FC236}">
                <a16:creationId xmlns:a16="http://schemas.microsoft.com/office/drawing/2014/main" id="{E2A8AD4E-D240-4E93-B373-2A87C4D0A917}"/>
              </a:ext>
            </a:extLst>
          </p:cNvPr>
          <p:cNvSpPr txBox="1"/>
          <p:nvPr userDrawn="1"/>
        </p:nvSpPr>
        <p:spPr>
          <a:xfrm>
            <a:off x="7202968" y="155287"/>
            <a:ext cx="1432634" cy="292388"/>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300" b="1" i="0" u="none" strike="noStrike" kern="1200" cap="none" spc="0" normalizeH="0" baseline="0" noProof="0" dirty="0">
                <a:ln>
                  <a:noFill/>
                </a:ln>
                <a:solidFill>
                  <a:srgbClr val="FDB714"/>
                </a:solidFill>
                <a:effectLst/>
                <a:uLnTx/>
                <a:uFillTx/>
                <a:latin typeface="Andes" panose="02000000000000000000" pitchFamily="50" charset="0"/>
                <a:ea typeface="MS PGothic" pitchFamily="34" charset="-128"/>
                <a:cs typeface="+mn-cs"/>
              </a:rPr>
              <a:t>16TH EDITION</a:t>
            </a:r>
          </a:p>
        </p:txBody>
      </p:sp>
      <p:sp>
        <p:nvSpPr>
          <p:cNvPr id="2" name="Rectangle 1">
            <a:extLst>
              <a:ext uri="{FF2B5EF4-FFF2-40B4-BE49-F238E27FC236}">
                <a16:creationId xmlns:a16="http://schemas.microsoft.com/office/drawing/2014/main" id="{07787128-2F48-4340-BDC9-E47CDDDC4FC1}"/>
              </a:ext>
            </a:extLst>
          </p:cNvPr>
          <p:cNvSpPr/>
          <p:nvPr userDrawn="1"/>
        </p:nvSpPr>
        <p:spPr bwMode="auto">
          <a:xfrm>
            <a:off x="8626" y="2718033"/>
            <a:ext cx="8992549" cy="2025792"/>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115888" marR="0" lvl="0" indent="-115888" algn="l" defTabSz="914400" rtl="0" eaLnBrk="1" fontAlgn="base" latinLnBrk="0" hangingPunct="1">
              <a:lnSpc>
                <a:spcPct val="100000"/>
              </a:lnSpc>
              <a:spcBef>
                <a:spcPct val="50000"/>
              </a:spcBef>
              <a:spcAft>
                <a:spcPct val="0"/>
              </a:spcAft>
              <a:buClrTx/>
              <a:buSzTx/>
              <a:buFontTx/>
              <a:buChar char="•"/>
              <a:tabLst/>
              <a:defRPr/>
            </a:pPr>
            <a:endParaRPr kumimoji="0" lang="en-US" sz="1300" b="0" i="0" u="none" strike="noStrike" kern="1200" cap="none" spc="0" normalizeH="0" baseline="0" noProof="0">
              <a:ln>
                <a:noFill/>
              </a:ln>
              <a:solidFill>
                <a:srgbClr val="002345"/>
              </a:solidFill>
              <a:effectLst/>
              <a:uLnTx/>
              <a:uFillTx/>
              <a:latin typeface="Trebuchet MS" pitchFamily="34" charset="0"/>
              <a:ea typeface="MS PGothic" pitchFamily="34" charset="-128"/>
              <a:cs typeface="Times New Roman" pitchFamily="18" charset="0"/>
            </a:endParaRPr>
          </a:p>
        </p:txBody>
      </p:sp>
      <p:sp>
        <p:nvSpPr>
          <p:cNvPr id="4" name="Rectangle 3">
            <a:extLst>
              <a:ext uri="{FF2B5EF4-FFF2-40B4-BE49-F238E27FC236}">
                <a16:creationId xmlns:a16="http://schemas.microsoft.com/office/drawing/2014/main" id="{AFF0505D-C72C-4560-A2E4-A6826F60187C}"/>
              </a:ext>
            </a:extLst>
          </p:cNvPr>
          <p:cNvSpPr/>
          <p:nvPr userDrawn="1"/>
        </p:nvSpPr>
        <p:spPr bwMode="auto">
          <a:xfrm>
            <a:off x="-9144" y="2833642"/>
            <a:ext cx="9154428" cy="2321689"/>
          </a:xfrm>
          <a:prstGeom prst="rect">
            <a:avLst/>
          </a:prstGeom>
          <a:gradFill>
            <a:gsLst>
              <a:gs pos="72000">
                <a:srgbClr val="00578B"/>
              </a:gs>
              <a:gs pos="31000">
                <a:srgbClr val="0C6394"/>
              </a:gs>
              <a:gs pos="0">
                <a:srgbClr val="097DB5"/>
              </a:gs>
              <a:gs pos="100000">
                <a:srgbClr val="00588C"/>
              </a:gs>
            </a:gsLst>
            <a:lin ang="5400000" scaled="1"/>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115888" marR="0" lvl="0" indent="-115888" algn="l" defTabSz="914400" rtl="0" eaLnBrk="1" fontAlgn="base" latinLnBrk="0" hangingPunct="1">
              <a:lnSpc>
                <a:spcPct val="100000"/>
              </a:lnSpc>
              <a:spcBef>
                <a:spcPct val="50000"/>
              </a:spcBef>
              <a:spcAft>
                <a:spcPct val="0"/>
              </a:spcAft>
              <a:buClrTx/>
              <a:buSzTx/>
              <a:buFontTx/>
              <a:buChar char="•"/>
              <a:tabLst/>
              <a:defRPr/>
            </a:pPr>
            <a:endParaRPr kumimoji="0" lang="en-US" sz="1300" b="0" i="0" u="none" strike="noStrike" kern="1200" cap="none" spc="0" normalizeH="0" baseline="0" noProof="0">
              <a:ln>
                <a:noFill/>
              </a:ln>
              <a:solidFill>
                <a:srgbClr val="002345"/>
              </a:solidFill>
              <a:effectLst/>
              <a:uLnTx/>
              <a:uFillTx/>
              <a:latin typeface="Trebuchet MS" pitchFamily="34" charset="0"/>
              <a:ea typeface="MS PGothic" pitchFamily="34" charset="-128"/>
              <a:cs typeface="Times New Roman" pitchFamily="18" charset="0"/>
            </a:endParaRPr>
          </a:p>
        </p:txBody>
      </p:sp>
      <p:pic>
        <p:nvPicPr>
          <p:cNvPr id="53" name="Picture 52">
            <a:extLst>
              <a:ext uri="{FF2B5EF4-FFF2-40B4-BE49-F238E27FC236}">
                <a16:creationId xmlns:a16="http://schemas.microsoft.com/office/drawing/2014/main" id="{ED7DD583-D9E9-4729-A123-03565399A27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83390" y="2713572"/>
            <a:ext cx="2126224" cy="2186973"/>
          </a:xfrm>
          <a:prstGeom prst="rect">
            <a:avLst/>
          </a:prstGeom>
        </p:spPr>
      </p:pic>
      <p:sp>
        <p:nvSpPr>
          <p:cNvPr id="58" name="TextBox 57">
            <a:extLst>
              <a:ext uri="{FF2B5EF4-FFF2-40B4-BE49-F238E27FC236}">
                <a16:creationId xmlns:a16="http://schemas.microsoft.com/office/drawing/2014/main" id="{3C80AAA5-3907-4972-A535-599049B82D89}"/>
              </a:ext>
            </a:extLst>
          </p:cNvPr>
          <p:cNvSpPr txBox="1"/>
          <p:nvPr userDrawn="1"/>
        </p:nvSpPr>
        <p:spPr>
          <a:xfrm>
            <a:off x="525374" y="2432915"/>
            <a:ext cx="6712430" cy="584775"/>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FDB714"/>
                </a:solidFill>
                <a:effectLst/>
                <a:uLnTx/>
                <a:uFillTx/>
                <a:latin typeface="Trebuchet MS" panose="020B0603020202020204" pitchFamily="34" charset="0"/>
                <a:ea typeface="MS PGothic" pitchFamily="34" charset="-128"/>
                <a:cs typeface="+mn-cs"/>
              </a:rPr>
              <a:t>Training for Reform</a:t>
            </a:r>
          </a:p>
        </p:txBody>
      </p:sp>
      <p:sp>
        <p:nvSpPr>
          <p:cNvPr id="59" name="Text Placeholder 331">
            <a:extLst>
              <a:ext uri="{FF2B5EF4-FFF2-40B4-BE49-F238E27FC236}">
                <a16:creationId xmlns:a16="http://schemas.microsoft.com/office/drawing/2014/main" id="{73FDCCA8-0270-4F2D-8BFF-C234C4EFA187}"/>
              </a:ext>
            </a:extLst>
          </p:cNvPr>
          <p:cNvSpPr>
            <a:spLocks noGrp="1"/>
          </p:cNvSpPr>
          <p:nvPr>
            <p:ph type="body" sz="quarter" idx="19" hasCustomPrompt="1"/>
          </p:nvPr>
        </p:nvSpPr>
        <p:spPr>
          <a:xfrm>
            <a:off x="630149" y="3062339"/>
            <a:ext cx="5875387" cy="567266"/>
          </a:xfrm>
          <a:noFill/>
        </p:spPr>
        <p:txBody>
          <a:bodyPr>
            <a:noAutofit/>
          </a:bodyPr>
          <a:lstStyle>
            <a:lvl1pPr>
              <a:lnSpc>
                <a:spcPct val="100000"/>
              </a:lnSpc>
              <a:spcBef>
                <a:spcPts val="0"/>
              </a:spcBef>
              <a:defRPr sz="2800" b="0" i="0" cap="none" baseline="0">
                <a:solidFill>
                  <a:srgbClr val="002345"/>
                </a:solidFill>
                <a:latin typeface="+mn-lt"/>
                <a:cs typeface="Andes" panose="02000000000000000000" pitchFamily="50" charset="0"/>
              </a:defRPr>
            </a:lvl1pPr>
            <a:lvl2pPr>
              <a:defRPr b="0" i="0">
                <a:latin typeface="Andes ExtraLight"/>
                <a:cs typeface="Andes ExtraLight"/>
              </a:defRPr>
            </a:lvl2pPr>
            <a:lvl3pPr>
              <a:defRPr b="0" i="0">
                <a:latin typeface="Andes ExtraLight"/>
                <a:cs typeface="Andes ExtraLight"/>
              </a:defRPr>
            </a:lvl3pPr>
            <a:lvl4pPr>
              <a:defRPr b="0" i="0">
                <a:latin typeface="Andes ExtraLight"/>
                <a:cs typeface="Andes ExtraLight"/>
              </a:defRPr>
            </a:lvl4pPr>
            <a:lvl5pPr>
              <a:defRPr b="0" i="0">
                <a:latin typeface="Andes ExtraLight"/>
                <a:cs typeface="Andes ExtraLight"/>
              </a:defRPr>
            </a:lvl5pPr>
          </a:lstStyle>
          <a:p>
            <a:r>
              <a:rPr lang="en-US" dirty="0"/>
              <a:t>Starting a Business</a:t>
            </a:r>
          </a:p>
        </p:txBody>
      </p:sp>
      <p:sp>
        <p:nvSpPr>
          <p:cNvPr id="66" name="Rectangle 65"/>
          <p:cNvSpPr>
            <a:spLocks noChangeArrowheads="1"/>
          </p:cNvSpPr>
          <p:nvPr userDrawn="1"/>
        </p:nvSpPr>
        <p:spPr bwMode="auto">
          <a:xfrm>
            <a:off x="0" y="5070498"/>
            <a:ext cx="9144000" cy="186252"/>
          </a:xfrm>
          <a:prstGeom prst="rect">
            <a:avLst/>
          </a:prstGeom>
          <a:solidFill>
            <a:schemeClr val="accent1"/>
          </a:solidFill>
          <a:ln>
            <a:noFill/>
          </a:ln>
          <a:extLst/>
        </p:spPr>
        <p:txBody>
          <a:bodyPr/>
          <a:lstStyle/>
          <a:p>
            <a:pPr marL="115888" marR="0" lvl="0" indent="-115888" algn="l" defTabSz="914400" rtl="0" eaLnBrk="1" fontAlgn="base" latinLnBrk="0" hangingPunct="1">
              <a:lnSpc>
                <a:spcPct val="100000"/>
              </a:lnSpc>
              <a:spcBef>
                <a:spcPct val="50000"/>
              </a:spcBef>
              <a:spcAft>
                <a:spcPct val="0"/>
              </a:spcAft>
              <a:buClrTx/>
              <a:buSzTx/>
              <a:buFontTx/>
              <a:buChar char="•"/>
              <a:tabLst/>
              <a:defRPr/>
            </a:pPr>
            <a:endParaRPr kumimoji="0" lang="en-US" sz="1300" b="0" i="0" u="none" strike="noStrike" kern="1200" cap="none" spc="0" normalizeH="0" baseline="0" noProof="0">
              <a:ln>
                <a:noFill/>
              </a:ln>
              <a:solidFill>
                <a:srgbClr val="FFFFFF"/>
              </a:solidFill>
              <a:effectLst/>
              <a:uLnTx/>
              <a:uFillTx/>
              <a:latin typeface="Trebuchet MS" pitchFamily="34" charset="0"/>
              <a:ea typeface="MS PGothic" pitchFamily="34" charset="-128"/>
              <a:cs typeface="+mn-cs"/>
            </a:endParaRPr>
          </a:p>
        </p:txBody>
      </p:sp>
      <p:grpSp>
        <p:nvGrpSpPr>
          <p:cNvPr id="54" name="Group 53">
            <a:extLst>
              <a:ext uri="{FF2B5EF4-FFF2-40B4-BE49-F238E27FC236}">
                <a16:creationId xmlns:a16="http://schemas.microsoft.com/office/drawing/2014/main" id="{E1663270-9456-41B9-A8B8-997C8AAF4B43}"/>
              </a:ext>
            </a:extLst>
          </p:cNvPr>
          <p:cNvGrpSpPr/>
          <p:nvPr userDrawn="1"/>
        </p:nvGrpSpPr>
        <p:grpSpPr>
          <a:xfrm>
            <a:off x="253952" y="5707657"/>
            <a:ext cx="4791044" cy="777961"/>
            <a:chOff x="253951" y="5523466"/>
            <a:chExt cx="5863851" cy="1005026"/>
          </a:xfrm>
        </p:grpSpPr>
        <p:pic>
          <p:nvPicPr>
            <p:cNvPr id="55" name="Picture 63">
              <a:extLst>
                <a:ext uri="{FF2B5EF4-FFF2-40B4-BE49-F238E27FC236}">
                  <a16:creationId xmlns:a16="http://schemas.microsoft.com/office/drawing/2014/main" id="{B9D9EEF6-1780-46D4-AA31-BEE4267C373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53951" y="5523466"/>
              <a:ext cx="4883150" cy="95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 name="TextBox 55">
              <a:extLst>
                <a:ext uri="{FF2B5EF4-FFF2-40B4-BE49-F238E27FC236}">
                  <a16:creationId xmlns:a16="http://schemas.microsoft.com/office/drawing/2014/main" id="{A214E80F-61F5-41CB-8CBF-6484E781FB3B}"/>
                </a:ext>
              </a:extLst>
            </p:cNvPr>
            <p:cNvSpPr txBox="1"/>
            <p:nvPr userDrawn="1"/>
          </p:nvSpPr>
          <p:spPr>
            <a:xfrm>
              <a:off x="1234652" y="6150764"/>
              <a:ext cx="4883150" cy="377728"/>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300" b="1" i="0" u="none" strike="noStrike" kern="1200" cap="none" spc="0" normalizeH="0" baseline="0" noProof="0" dirty="0">
                  <a:ln>
                    <a:noFill/>
                  </a:ln>
                  <a:solidFill>
                    <a:srgbClr val="00ADE4"/>
                  </a:solidFill>
                  <a:effectLst/>
                  <a:uLnTx/>
                  <a:uFillTx/>
                  <a:latin typeface="Arial"/>
                  <a:ea typeface="MS PGothic" pitchFamily="34" charset="-128"/>
                  <a:cs typeface="+mn-cs"/>
                </a:rPr>
                <a:t>Development Economics </a:t>
              </a:r>
              <a:r>
                <a:rPr kumimoji="0" lang="en-US" sz="1300" b="1" i="0" u="none" strike="noStrike" kern="1200" cap="none" spc="0" normalizeH="0" baseline="0" noProof="0" dirty="0">
                  <a:ln>
                    <a:noFill/>
                  </a:ln>
                  <a:solidFill>
                    <a:srgbClr val="002345"/>
                  </a:solidFill>
                  <a:effectLst/>
                  <a:uLnTx/>
                  <a:uFillTx/>
                  <a:latin typeface="Arial"/>
                  <a:ea typeface="MS PGothic" pitchFamily="34" charset="-128"/>
                  <a:cs typeface="Arial" panose="020B0604020202020204" pitchFamily="34" charset="0"/>
                </a:rPr>
                <a:t>│Global Indicators</a:t>
              </a:r>
              <a:endParaRPr kumimoji="0" lang="en-US" sz="1300" b="1" i="0" u="none" strike="noStrike" kern="1200" cap="none" spc="0" normalizeH="0" baseline="0" noProof="0" dirty="0">
                <a:ln>
                  <a:noFill/>
                </a:ln>
                <a:solidFill>
                  <a:srgbClr val="002345"/>
                </a:solidFill>
                <a:effectLst/>
                <a:uLnTx/>
                <a:uFillTx/>
                <a:latin typeface="Arial"/>
                <a:ea typeface="MS PGothic" pitchFamily="34" charset="-128"/>
                <a:cs typeface="+mn-cs"/>
              </a:endParaRPr>
            </a:p>
          </p:txBody>
        </p:sp>
      </p:grpSp>
    </p:spTree>
    <p:extLst>
      <p:ext uri="{BB962C8B-B14F-4D97-AF65-F5344CB8AC3E}">
        <p14:creationId xmlns:p14="http://schemas.microsoft.com/office/powerpoint/2010/main" val="3611024252"/>
      </p:ext>
    </p:extLst>
  </p:cSld>
  <p:clrMapOvr>
    <a:masterClrMapping/>
  </p:clrMapOvr>
  <p:hf sldNum="0" hdr="0" ftr="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Main Text">
    <p:bg>
      <p:bgPr>
        <a:solidFill>
          <a:schemeClr val="bg1"/>
        </a:solidFill>
        <a:effectLst/>
      </p:bgPr>
    </p:bg>
    <p:spTree>
      <p:nvGrpSpPr>
        <p:cNvPr id="1" name=""/>
        <p:cNvGrpSpPr/>
        <p:nvPr/>
      </p:nvGrpSpPr>
      <p:grpSpPr>
        <a:xfrm>
          <a:off x="0" y="0"/>
          <a:ext cx="0" cy="0"/>
          <a:chOff x="0" y="0"/>
          <a:chExt cx="0" cy="0"/>
        </a:xfrm>
      </p:grpSpPr>
      <p:sp>
        <p:nvSpPr>
          <p:cNvPr id="8" name="Content Placeholder 8"/>
          <p:cNvSpPr>
            <a:spLocks noGrp="1"/>
          </p:cNvSpPr>
          <p:nvPr>
            <p:ph sz="quarter" idx="16"/>
          </p:nvPr>
        </p:nvSpPr>
        <p:spPr>
          <a:xfrm>
            <a:off x="356616" y="1463040"/>
            <a:ext cx="8478837" cy="4617720"/>
          </a:xfrm>
        </p:spPr>
        <p:txBody>
          <a:bodyPr/>
          <a:lstStyle>
            <a:lvl1pPr marL="285750" indent="-285750" algn="just">
              <a:lnSpc>
                <a:spcPct val="100000"/>
              </a:lnSpc>
              <a:spcBef>
                <a:spcPts val="0"/>
              </a:spcBef>
              <a:buFont typeface="Arial" panose="020B0604020202020204" pitchFamily="34" charset="0"/>
              <a:buChar char="•"/>
              <a:defRPr/>
            </a:lvl1pPr>
            <a:lvl2pPr marL="287338" indent="-285750" algn="just">
              <a:lnSpc>
                <a:spcPct val="100000"/>
              </a:lnSpc>
              <a:spcBef>
                <a:spcPts val="0"/>
              </a:spcBef>
              <a:buClr>
                <a:schemeClr val="tx1"/>
              </a:buClr>
              <a:buFont typeface="Arial" panose="020B0604020202020204" pitchFamily="34" charset="0"/>
              <a:buChar char="•"/>
              <a:defRPr/>
            </a:lvl2pPr>
            <a:lvl3pPr marL="576263" indent="-285750" algn="just">
              <a:lnSpc>
                <a:spcPct val="100000"/>
              </a:lnSpc>
              <a:spcBef>
                <a:spcPts val="0"/>
              </a:spcBef>
              <a:buClr>
                <a:schemeClr val="tx1"/>
              </a:buClr>
              <a:buFont typeface="Arial" panose="020B0604020202020204" pitchFamily="34" charset="0"/>
              <a:buChar char="-"/>
              <a:defRPr sz="1400"/>
            </a:lvl3pPr>
            <a:lvl4pPr marL="855663" indent="-285750">
              <a:buFont typeface="Arial" panose="020B0604020202020204" pitchFamily="34" charset="0"/>
              <a:buChar char="◦"/>
              <a:defRPr sz="1400" baseline="0"/>
            </a:lvl4pPr>
          </a:lstStyle>
          <a:p>
            <a:pPr lvl="0"/>
            <a:r>
              <a:rPr lang="en-US"/>
              <a:t>Edit Master text styles</a:t>
            </a:r>
          </a:p>
          <a:p>
            <a:pPr lvl="1"/>
            <a:r>
              <a:rPr lang="en-US"/>
              <a:t>Second level</a:t>
            </a:r>
          </a:p>
          <a:p>
            <a:pPr lvl="2"/>
            <a:r>
              <a:rPr lang="en-US"/>
              <a:t>Third level</a:t>
            </a:r>
          </a:p>
        </p:txBody>
      </p:sp>
      <p:sp>
        <p:nvSpPr>
          <p:cNvPr id="4" name="Rectangle 9"/>
          <p:cNvSpPr>
            <a:spLocks noChangeArrowheads="1"/>
          </p:cNvSpPr>
          <p:nvPr/>
        </p:nvSpPr>
        <p:spPr bwMode="auto">
          <a:xfrm>
            <a:off x="0" y="1100138"/>
            <a:ext cx="9144000" cy="176212"/>
          </a:xfrm>
          <a:prstGeom prst="rect">
            <a:avLst/>
          </a:prstGeom>
          <a:solidFill>
            <a:srgbClr val="00ADE4"/>
          </a:solidFill>
          <a:ln>
            <a:noFill/>
          </a:ln>
          <a:extLst/>
        </p:spPr>
        <p:txBody>
          <a:bodyPr/>
          <a:lstStyle/>
          <a:p>
            <a:pPr marL="115888" marR="0" lvl="0" indent="-115888" algn="l" defTabSz="914400" rtl="0" eaLnBrk="1" fontAlgn="base" latinLnBrk="0" hangingPunct="1">
              <a:lnSpc>
                <a:spcPct val="100000"/>
              </a:lnSpc>
              <a:spcBef>
                <a:spcPct val="50000"/>
              </a:spcBef>
              <a:spcAft>
                <a:spcPct val="0"/>
              </a:spcAft>
              <a:buClrTx/>
              <a:buSzTx/>
              <a:buFontTx/>
              <a:buChar char="•"/>
              <a:tabLst/>
              <a:defRPr/>
            </a:pPr>
            <a:endParaRPr kumimoji="0" lang="en-US" sz="1300" b="0"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2" name="Title 1"/>
          <p:cNvSpPr>
            <a:spLocks noGrp="1"/>
          </p:cNvSpPr>
          <p:nvPr>
            <p:ph type="title"/>
          </p:nvPr>
        </p:nvSpPr>
        <p:spPr>
          <a:xfrm>
            <a:off x="356934" y="301626"/>
            <a:ext cx="8462029" cy="756707"/>
          </a:xfrm>
        </p:spPr>
        <p:txBody>
          <a:bodyPr anchor="b"/>
          <a:lstStyle>
            <a:lvl1pPr>
              <a:defRPr sz="2200" b="0" i="0">
                <a:solidFill>
                  <a:schemeClr val="tx1"/>
                </a:solidFill>
                <a:latin typeface="+mn-lt"/>
              </a:defRPr>
            </a:lvl1pPr>
          </a:lstStyle>
          <a:p>
            <a:r>
              <a:rPr lang="en-US"/>
              <a:t>Click to edit Master title style</a:t>
            </a:r>
            <a:endParaRPr lang="en-US" dirty="0"/>
          </a:p>
        </p:txBody>
      </p:sp>
      <p:sp>
        <p:nvSpPr>
          <p:cNvPr id="5" name="Slide Number Placeholder 3"/>
          <p:cNvSpPr>
            <a:spLocks noGrp="1"/>
          </p:cNvSpPr>
          <p:nvPr>
            <p:ph type="sldNum" sz="quarter" idx="14"/>
          </p:nvPr>
        </p:nvSpPr>
        <p:spPr>
          <a:xfrm>
            <a:off x="357188" y="6350000"/>
            <a:ext cx="552450" cy="358775"/>
          </a:xfrm>
          <a:prstGeom prst="rect">
            <a:avLst/>
          </a:prstGeom>
        </p:spPr>
        <p:txBody>
          <a:bodyPr/>
          <a:lstStyle>
            <a:lvl1pPr>
              <a:defRPr>
                <a:solidFill>
                  <a:schemeClr val="bg1">
                    <a:lumMod val="75000"/>
                  </a:schemeClr>
                </a:solidFill>
                <a:latin typeface="+mn-lt"/>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BC760B9F-94B6-48F9-9CAF-FD4E51F2A4B3}" type="slidenum">
              <a:rPr kumimoji="0" lang="en-US" sz="1600" b="1" i="0" u="none" strike="noStrike" kern="1200" cap="none" spc="0" normalizeH="0" baseline="0" noProof="0" smtClean="0">
                <a:ln>
                  <a:noFill/>
                </a:ln>
                <a:solidFill>
                  <a:srgbClr val="FFFFFF">
                    <a:lumMod val="75000"/>
                  </a:srgbClr>
                </a:solidFill>
                <a:effectLst/>
                <a:uLnTx/>
                <a:uFillTx/>
                <a:latin typeface="Arial"/>
                <a:ea typeface="MS PGothic"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a:t>
            </a:fld>
            <a:endParaRPr kumimoji="0" lang="en-US" sz="1600" b="1" i="0" u="none" strike="noStrike" kern="1200" cap="none" spc="0" normalizeH="0" baseline="0" noProof="0">
              <a:ln>
                <a:noFill/>
              </a:ln>
              <a:solidFill>
                <a:srgbClr val="FFFFFF">
                  <a:lumMod val="75000"/>
                </a:srgbClr>
              </a:solidFill>
              <a:effectLst/>
              <a:uLnTx/>
              <a:uFillTx/>
              <a:latin typeface="Arial"/>
              <a:ea typeface="MS PGothic" pitchFamily="34" charset="-128"/>
              <a:cs typeface="+mn-cs"/>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915150" y="6311900"/>
            <a:ext cx="1982788" cy="38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562871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sion Slide_Vertical">
    <p:spTree>
      <p:nvGrpSpPr>
        <p:cNvPr id="1" name=""/>
        <p:cNvGrpSpPr/>
        <p:nvPr/>
      </p:nvGrpSpPr>
      <p:grpSpPr>
        <a:xfrm>
          <a:off x="0" y="0"/>
          <a:ext cx="0" cy="0"/>
          <a:chOff x="0" y="0"/>
          <a:chExt cx="0" cy="0"/>
        </a:xfrm>
      </p:grpSpPr>
      <p:sp>
        <p:nvSpPr>
          <p:cNvPr id="7" name="Content Placeholder 3"/>
          <p:cNvSpPr>
            <a:spLocks noGrp="1"/>
          </p:cNvSpPr>
          <p:nvPr>
            <p:ph sz="half" idx="13" hasCustomPrompt="1"/>
          </p:nvPr>
        </p:nvSpPr>
        <p:spPr>
          <a:xfrm>
            <a:off x="356934" y="1463040"/>
            <a:ext cx="4133273" cy="264331"/>
          </a:xfrm>
        </p:spPr>
        <p:txBody>
          <a:bodyPr lIns="0" rIns="0" anchor="ctr">
            <a:normAutofit/>
          </a:bodyPr>
          <a:lstStyle>
            <a:lvl1pPr algn="ctr">
              <a:defRPr sz="1800" cap="none">
                <a:solidFill>
                  <a:srgbClr val="002345"/>
                </a:solidFill>
                <a:latin typeface="+mn-lt"/>
              </a:defRPr>
            </a:lvl1pPr>
            <a:lvl2pPr>
              <a:defRPr sz="1600">
                <a:solidFill>
                  <a:srgbClr val="595959"/>
                </a:solidFill>
              </a:defRPr>
            </a:lvl2pPr>
            <a:lvl3pPr>
              <a:defRPr sz="1600">
                <a:solidFill>
                  <a:srgbClr val="595959"/>
                </a:solidFill>
              </a:defRPr>
            </a:lvl3pPr>
            <a:lvl4pPr>
              <a:defRPr sz="1600">
                <a:solidFill>
                  <a:srgbClr val="595959"/>
                </a:solidFill>
              </a:defRPr>
            </a:lvl4pPr>
            <a:lvl5pPr>
              <a:defRPr sz="1600">
                <a:solidFill>
                  <a:srgbClr val="595959"/>
                </a:solidFill>
              </a:defRPr>
            </a:lvl5pPr>
            <a:lvl6pPr>
              <a:defRPr sz="1800"/>
            </a:lvl6pPr>
            <a:lvl7pPr>
              <a:defRPr sz="1800"/>
            </a:lvl7pPr>
            <a:lvl8pPr>
              <a:defRPr sz="1800"/>
            </a:lvl8pPr>
            <a:lvl9pPr>
              <a:defRPr sz="1800"/>
            </a:lvl9pPr>
          </a:lstStyle>
          <a:p>
            <a:pPr lvl="0"/>
            <a:r>
              <a:rPr lang="en-US" dirty="0"/>
              <a:t>Click to add subtitle</a:t>
            </a:r>
          </a:p>
        </p:txBody>
      </p:sp>
      <p:sp>
        <p:nvSpPr>
          <p:cNvPr id="8" name="Content Placeholder 3"/>
          <p:cNvSpPr>
            <a:spLocks noGrp="1"/>
          </p:cNvSpPr>
          <p:nvPr>
            <p:ph sz="half" idx="14" hasCustomPrompt="1"/>
          </p:nvPr>
        </p:nvSpPr>
        <p:spPr>
          <a:xfrm>
            <a:off x="4663440" y="1463040"/>
            <a:ext cx="4133088" cy="264331"/>
          </a:xfrm>
        </p:spPr>
        <p:txBody>
          <a:bodyPr lIns="0" rIns="0" anchor="ctr">
            <a:normAutofit/>
          </a:bodyPr>
          <a:lstStyle>
            <a:lvl1pPr algn="ctr">
              <a:defRPr sz="1800" cap="none">
                <a:solidFill>
                  <a:srgbClr val="002345"/>
                </a:solidFill>
                <a:latin typeface="+mn-lt"/>
              </a:defRPr>
            </a:lvl1pPr>
            <a:lvl2pPr>
              <a:defRPr sz="1600">
                <a:solidFill>
                  <a:srgbClr val="595959"/>
                </a:solidFill>
              </a:defRPr>
            </a:lvl2pPr>
            <a:lvl3pPr>
              <a:defRPr sz="1600">
                <a:solidFill>
                  <a:srgbClr val="595959"/>
                </a:solidFill>
              </a:defRPr>
            </a:lvl3pPr>
            <a:lvl4pPr>
              <a:defRPr sz="1600">
                <a:solidFill>
                  <a:srgbClr val="595959"/>
                </a:solidFill>
              </a:defRPr>
            </a:lvl4pPr>
            <a:lvl5pPr>
              <a:defRPr sz="1600">
                <a:solidFill>
                  <a:srgbClr val="595959"/>
                </a:solidFill>
              </a:defRPr>
            </a:lvl5pPr>
            <a:lvl6pPr>
              <a:defRPr sz="1800"/>
            </a:lvl6pPr>
            <a:lvl7pPr>
              <a:defRPr sz="1800"/>
            </a:lvl7pPr>
            <a:lvl8pPr>
              <a:defRPr sz="1800"/>
            </a:lvl8pPr>
            <a:lvl9pPr>
              <a:defRPr sz="1800"/>
            </a:lvl9pPr>
          </a:lstStyle>
          <a:p>
            <a:pPr lvl="0"/>
            <a:r>
              <a:rPr lang="en-US" dirty="0"/>
              <a:t>Click to add subtitle</a:t>
            </a:r>
          </a:p>
        </p:txBody>
      </p:sp>
      <p:sp>
        <p:nvSpPr>
          <p:cNvPr id="10" name="Rectangle 9"/>
          <p:cNvSpPr>
            <a:spLocks noChangeArrowheads="1"/>
          </p:cNvSpPr>
          <p:nvPr userDrawn="1"/>
        </p:nvSpPr>
        <p:spPr bwMode="auto">
          <a:xfrm>
            <a:off x="0" y="1100138"/>
            <a:ext cx="9144000" cy="176212"/>
          </a:xfrm>
          <a:prstGeom prst="rect">
            <a:avLst/>
          </a:prstGeom>
          <a:solidFill>
            <a:srgbClr val="00ADE4"/>
          </a:solidFill>
          <a:ln>
            <a:noFill/>
          </a:ln>
          <a:extLst/>
        </p:spPr>
        <p:txBody>
          <a:bodyPr/>
          <a:lstStyle/>
          <a:p>
            <a:pPr marL="115888" marR="0" lvl="0" indent="-115888" algn="l" defTabSz="914400" rtl="0" eaLnBrk="1" fontAlgn="base" latinLnBrk="0" hangingPunct="1">
              <a:lnSpc>
                <a:spcPct val="100000"/>
              </a:lnSpc>
              <a:spcBef>
                <a:spcPct val="50000"/>
              </a:spcBef>
              <a:spcAft>
                <a:spcPct val="0"/>
              </a:spcAft>
              <a:buClrTx/>
              <a:buSzTx/>
              <a:buFontTx/>
              <a:buChar char="•"/>
              <a:tabLst/>
              <a:defRPr/>
            </a:pPr>
            <a:endParaRPr kumimoji="0" lang="en-US" sz="1300" b="0"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11" name="Title 1"/>
          <p:cNvSpPr>
            <a:spLocks noGrp="1"/>
          </p:cNvSpPr>
          <p:nvPr>
            <p:ph type="title"/>
          </p:nvPr>
        </p:nvSpPr>
        <p:spPr>
          <a:xfrm>
            <a:off x="356934" y="301626"/>
            <a:ext cx="8462029" cy="756707"/>
          </a:xfrm>
        </p:spPr>
        <p:txBody>
          <a:bodyPr anchor="b"/>
          <a:lstStyle>
            <a:lvl1pPr>
              <a:defRPr sz="2200" b="0" i="0">
                <a:solidFill>
                  <a:schemeClr val="tx1"/>
                </a:solidFill>
                <a:latin typeface="+mn-lt"/>
              </a:defRPr>
            </a:lvl1pPr>
          </a:lstStyle>
          <a:p>
            <a:r>
              <a:rPr lang="en-US"/>
              <a:t>Click to edit Master title style</a:t>
            </a:r>
            <a:endParaRPr lang="en-US" dirty="0"/>
          </a:p>
        </p:txBody>
      </p:sp>
      <p:sp>
        <p:nvSpPr>
          <p:cNvPr id="12" name="Slide Number Placeholder 3"/>
          <p:cNvSpPr>
            <a:spLocks noGrp="1"/>
          </p:cNvSpPr>
          <p:nvPr>
            <p:ph type="sldNum" sz="quarter" idx="15"/>
          </p:nvPr>
        </p:nvSpPr>
        <p:spPr>
          <a:xfrm>
            <a:off x="357188" y="6350000"/>
            <a:ext cx="552450" cy="358775"/>
          </a:xfrm>
          <a:prstGeom prst="rect">
            <a:avLst/>
          </a:prstGeom>
        </p:spPr>
        <p:txBody>
          <a:bodyPr/>
          <a:lstStyle>
            <a:lvl1pPr>
              <a:defRPr>
                <a:solidFill>
                  <a:schemeClr val="bg1">
                    <a:lumMod val="75000"/>
                  </a:schemeClr>
                </a:solidFill>
                <a:latin typeface="+mn-lt"/>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BC760B9F-94B6-48F9-9CAF-FD4E51F2A4B3}" type="slidenum">
              <a:rPr kumimoji="0" lang="en-US" sz="1600" b="1" i="0" u="none" strike="noStrike" kern="1200" cap="none" spc="0" normalizeH="0" baseline="0" noProof="0" smtClean="0">
                <a:ln>
                  <a:noFill/>
                </a:ln>
                <a:solidFill>
                  <a:srgbClr val="FFFFFF">
                    <a:lumMod val="75000"/>
                  </a:srgbClr>
                </a:solidFill>
                <a:effectLst/>
                <a:uLnTx/>
                <a:uFillTx/>
                <a:latin typeface="Arial"/>
                <a:ea typeface="MS PGothic"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a:t>
            </a:fld>
            <a:endParaRPr kumimoji="0" lang="en-US" sz="1600" b="1" i="0" u="none" strike="noStrike" kern="1200" cap="none" spc="0" normalizeH="0" baseline="0" noProof="0">
              <a:ln>
                <a:noFill/>
              </a:ln>
              <a:solidFill>
                <a:srgbClr val="FFFFFF">
                  <a:lumMod val="75000"/>
                </a:srgbClr>
              </a:solidFill>
              <a:effectLst/>
              <a:uLnTx/>
              <a:uFillTx/>
              <a:latin typeface="Arial"/>
              <a:ea typeface="MS PGothic" pitchFamily="34" charset="-128"/>
              <a:cs typeface="+mn-cs"/>
            </a:endParaRPr>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915150" y="6311900"/>
            <a:ext cx="1982788" cy="38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ontent Placeholder 8"/>
          <p:cNvSpPr>
            <a:spLocks noGrp="1"/>
          </p:cNvSpPr>
          <p:nvPr>
            <p:ph sz="quarter" idx="16"/>
          </p:nvPr>
        </p:nvSpPr>
        <p:spPr>
          <a:xfrm>
            <a:off x="4665896" y="1819656"/>
            <a:ext cx="4133274" cy="4410816"/>
          </a:xfrm>
        </p:spPr>
        <p:txBody>
          <a:bodyPr/>
          <a:lstStyle>
            <a:lvl1pPr marL="285750" indent="-285750" algn="just">
              <a:lnSpc>
                <a:spcPct val="100000"/>
              </a:lnSpc>
              <a:spcBef>
                <a:spcPts val="0"/>
              </a:spcBef>
              <a:buFont typeface="Arial" panose="020B0604020202020204" pitchFamily="34" charset="0"/>
              <a:buChar char="•"/>
              <a:defRPr sz="1400"/>
            </a:lvl1pPr>
            <a:lvl2pPr marL="287338" indent="-285750" algn="just">
              <a:lnSpc>
                <a:spcPct val="100000"/>
              </a:lnSpc>
              <a:spcBef>
                <a:spcPts val="0"/>
              </a:spcBef>
              <a:buClr>
                <a:schemeClr val="tx1"/>
              </a:buClr>
              <a:buFont typeface="Arial" panose="020B0604020202020204" pitchFamily="34" charset="0"/>
              <a:buChar char="•"/>
              <a:defRPr/>
            </a:lvl2pPr>
            <a:lvl3pPr marL="576263" indent="-285750" algn="just">
              <a:lnSpc>
                <a:spcPct val="100000"/>
              </a:lnSpc>
              <a:spcBef>
                <a:spcPts val="0"/>
              </a:spcBef>
              <a:buClr>
                <a:schemeClr val="tx1"/>
              </a:buClr>
              <a:buFont typeface="Arial" panose="020B0604020202020204" pitchFamily="34" charset="0"/>
              <a:buChar char="-"/>
              <a:defRPr sz="1400"/>
            </a:lvl3pPr>
            <a:lvl4pPr marL="855663" indent="-285750">
              <a:buFont typeface="Arial" panose="020B0604020202020204" pitchFamily="34" charset="0"/>
              <a:buChar char="◦"/>
              <a:defRPr sz="1400" baseline="0"/>
            </a:lvl4pPr>
          </a:lstStyle>
          <a:p>
            <a:pPr lvl="0"/>
            <a:r>
              <a:rPr lang="en-US"/>
              <a:t>Edit Master text styles</a:t>
            </a:r>
          </a:p>
          <a:p>
            <a:pPr lvl="1"/>
            <a:r>
              <a:rPr lang="en-US"/>
              <a:t>Second level</a:t>
            </a:r>
          </a:p>
          <a:p>
            <a:pPr lvl="2"/>
            <a:r>
              <a:rPr lang="en-US"/>
              <a:t>Third level</a:t>
            </a:r>
          </a:p>
        </p:txBody>
      </p:sp>
      <p:sp>
        <p:nvSpPr>
          <p:cNvPr id="15" name="Content Placeholder 8"/>
          <p:cNvSpPr>
            <a:spLocks noGrp="1"/>
          </p:cNvSpPr>
          <p:nvPr>
            <p:ph sz="quarter" idx="17"/>
          </p:nvPr>
        </p:nvSpPr>
        <p:spPr>
          <a:xfrm>
            <a:off x="356933" y="1816537"/>
            <a:ext cx="4133274" cy="4410816"/>
          </a:xfrm>
        </p:spPr>
        <p:txBody>
          <a:bodyPr/>
          <a:lstStyle>
            <a:lvl1pPr marL="285750" indent="-285750" algn="just">
              <a:lnSpc>
                <a:spcPct val="100000"/>
              </a:lnSpc>
              <a:spcBef>
                <a:spcPts val="0"/>
              </a:spcBef>
              <a:buFont typeface="Arial" panose="020B0604020202020204" pitchFamily="34" charset="0"/>
              <a:buChar char="•"/>
              <a:defRPr sz="1400"/>
            </a:lvl1pPr>
            <a:lvl2pPr marL="287338" indent="-285750" algn="just">
              <a:lnSpc>
                <a:spcPct val="100000"/>
              </a:lnSpc>
              <a:spcBef>
                <a:spcPts val="0"/>
              </a:spcBef>
              <a:buClr>
                <a:schemeClr val="tx1"/>
              </a:buClr>
              <a:buFont typeface="Arial" panose="020B0604020202020204" pitchFamily="34" charset="0"/>
              <a:buChar char="•"/>
              <a:defRPr/>
            </a:lvl2pPr>
            <a:lvl3pPr marL="576263" indent="-285750" algn="just">
              <a:lnSpc>
                <a:spcPct val="100000"/>
              </a:lnSpc>
              <a:spcBef>
                <a:spcPts val="0"/>
              </a:spcBef>
              <a:buClr>
                <a:schemeClr val="tx1"/>
              </a:buClr>
              <a:buFont typeface="Arial" panose="020B0604020202020204" pitchFamily="34" charset="0"/>
              <a:buChar char="-"/>
              <a:defRPr sz="1400"/>
            </a:lvl3pPr>
            <a:lvl4pPr marL="855663" indent="-285750">
              <a:buFont typeface="Arial" panose="020B0604020202020204" pitchFamily="34" charset="0"/>
              <a:buChar char="◦"/>
              <a:defRPr sz="1400" baseline="0"/>
            </a:lvl4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0814258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Slide_Horisontal">
    <p:bg>
      <p:bgPr>
        <a:solidFill>
          <a:schemeClr val="bg1"/>
        </a:solidFill>
        <a:effectLst/>
      </p:bgPr>
    </p:bg>
    <p:spTree>
      <p:nvGrpSpPr>
        <p:cNvPr id="1" name=""/>
        <p:cNvGrpSpPr/>
        <p:nvPr/>
      </p:nvGrpSpPr>
      <p:grpSpPr>
        <a:xfrm>
          <a:off x="0" y="0"/>
          <a:ext cx="0" cy="0"/>
          <a:chOff x="0" y="0"/>
          <a:chExt cx="0" cy="0"/>
        </a:xfrm>
      </p:grpSpPr>
      <p:sp>
        <p:nvSpPr>
          <p:cNvPr id="4" name="Rectangle 9"/>
          <p:cNvSpPr>
            <a:spLocks noChangeArrowheads="1"/>
          </p:cNvSpPr>
          <p:nvPr/>
        </p:nvSpPr>
        <p:spPr bwMode="auto">
          <a:xfrm>
            <a:off x="0" y="1100138"/>
            <a:ext cx="9144000" cy="176212"/>
          </a:xfrm>
          <a:prstGeom prst="rect">
            <a:avLst/>
          </a:prstGeom>
          <a:solidFill>
            <a:srgbClr val="00ADE4"/>
          </a:solidFill>
          <a:ln>
            <a:noFill/>
          </a:ln>
          <a:extLst/>
        </p:spPr>
        <p:txBody>
          <a:bodyPr/>
          <a:lstStyle/>
          <a:p>
            <a:pPr marL="115888" marR="0" lvl="0" indent="-115888" algn="l" defTabSz="914400" rtl="0" eaLnBrk="1" fontAlgn="base" latinLnBrk="0" hangingPunct="1">
              <a:lnSpc>
                <a:spcPct val="100000"/>
              </a:lnSpc>
              <a:spcBef>
                <a:spcPct val="50000"/>
              </a:spcBef>
              <a:spcAft>
                <a:spcPct val="0"/>
              </a:spcAft>
              <a:buClrTx/>
              <a:buSzTx/>
              <a:buFontTx/>
              <a:buChar char="•"/>
              <a:tabLst/>
              <a:defRPr/>
            </a:pPr>
            <a:endParaRPr kumimoji="0" lang="en-US" sz="1300" b="0"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2" name="Title 1"/>
          <p:cNvSpPr>
            <a:spLocks noGrp="1"/>
          </p:cNvSpPr>
          <p:nvPr>
            <p:ph type="title"/>
          </p:nvPr>
        </p:nvSpPr>
        <p:spPr>
          <a:xfrm>
            <a:off x="356934" y="301626"/>
            <a:ext cx="8462029" cy="756707"/>
          </a:xfrm>
        </p:spPr>
        <p:txBody>
          <a:bodyPr anchor="b"/>
          <a:lstStyle>
            <a:lvl1pPr>
              <a:defRPr sz="2200" b="0" i="0">
                <a:solidFill>
                  <a:schemeClr val="tx1"/>
                </a:solidFill>
                <a:latin typeface="+mn-lt"/>
              </a:defRPr>
            </a:lvl1pPr>
          </a:lstStyle>
          <a:p>
            <a:r>
              <a:rPr lang="en-US"/>
              <a:t>Click to edit Master title style</a:t>
            </a:r>
            <a:endParaRPr lang="en-US" dirty="0"/>
          </a:p>
        </p:txBody>
      </p:sp>
      <p:sp>
        <p:nvSpPr>
          <p:cNvPr id="5" name="Slide Number Placeholder 3"/>
          <p:cNvSpPr>
            <a:spLocks noGrp="1"/>
          </p:cNvSpPr>
          <p:nvPr>
            <p:ph type="sldNum" sz="quarter" idx="14"/>
          </p:nvPr>
        </p:nvSpPr>
        <p:spPr>
          <a:xfrm>
            <a:off x="357188" y="6350000"/>
            <a:ext cx="552450" cy="358775"/>
          </a:xfrm>
          <a:prstGeom prst="rect">
            <a:avLst/>
          </a:prstGeom>
        </p:spPr>
        <p:txBody>
          <a:bodyPr/>
          <a:lstStyle>
            <a:lvl1pPr>
              <a:defRPr>
                <a:solidFill>
                  <a:schemeClr val="bg1">
                    <a:lumMod val="75000"/>
                  </a:schemeClr>
                </a:solidFill>
                <a:latin typeface="+mn-lt"/>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BC760B9F-94B6-48F9-9CAF-FD4E51F2A4B3}" type="slidenum">
              <a:rPr kumimoji="0" lang="en-US" sz="1600" b="1" i="0" u="none" strike="noStrike" kern="1200" cap="none" spc="0" normalizeH="0" baseline="0" noProof="0" smtClean="0">
                <a:ln>
                  <a:noFill/>
                </a:ln>
                <a:solidFill>
                  <a:srgbClr val="FFFFFF">
                    <a:lumMod val="75000"/>
                  </a:srgbClr>
                </a:solidFill>
                <a:effectLst/>
                <a:uLnTx/>
                <a:uFillTx/>
                <a:latin typeface="Arial"/>
                <a:ea typeface="MS PGothic"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a:t>
            </a:fld>
            <a:endParaRPr kumimoji="0" lang="en-US" sz="1600" b="1" i="0" u="none" strike="noStrike" kern="1200" cap="none" spc="0" normalizeH="0" baseline="0" noProof="0">
              <a:ln>
                <a:noFill/>
              </a:ln>
              <a:solidFill>
                <a:srgbClr val="FFFFFF">
                  <a:lumMod val="75000"/>
                </a:srgbClr>
              </a:solidFill>
              <a:effectLst/>
              <a:uLnTx/>
              <a:uFillTx/>
              <a:latin typeface="Arial"/>
              <a:ea typeface="MS PGothic" pitchFamily="34" charset="-128"/>
              <a:cs typeface="+mn-cs"/>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915150" y="6311900"/>
            <a:ext cx="1982788" cy="38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ontent Placeholder 8"/>
          <p:cNvSpPr>
            <a:spLocks noGrp="1"/>
          </p:cNvSpPr>
          <p:nvPr>
            <p:ph sz="quarter" idx="18"/>
          </p:nvPr>
        </p:nvSpPr>
        <p:spPr>
          <a:xfrm>
            <a:off x="347663" y="3949487"/>
            <a:ext cx="8478837" cy="2299757"/>
          </a:xfrm>
        </p:spPr>
        <p:txBody>
          <a:bodyPr/>
          <a:lstStyle>
            <a:lvl1pPr marL="285750" indent="-285750" algn="just">
              <a:lnSpc>
                <a:spcPct val="100000"/>
              </a:lnSpc>
              <a:spcBef>
                <a:spcPts val="0"/>
              </a:spcBef>
              <a:buFont typeface="Arial" panose="020B0604020202020204" pitchFamily="34" charset="0"/>
              <a:buChar char="•"/>
              <a:defRPr/>
            </a:lvl1pPr>
            <a:lvl2pPr marL="287338" indent="-285750" algn="just">
              <a:lnSpc>
                <a:spcPct val="100000"/>
              </a:lnSpc>
              <a:spcBef>
                <a:spcPts val="0"/>
              </a:spcBef>
              <a:buClr>
                <a:schemeClr val="tx1"/>
              </a:buClr>
              <a:buFont typeface="Arial" panose="020B0604020202020204" pitchFamily="34" charset="0"/>
              <a:buChar char="•"/>
              <a:defRPr/>
            </a:lvl2pPr>
            <a:lvl3pPr marL="576263" indent="-285750" algn="just">
              <a:lnSpc>
                <a:spcPct val="100000"/>
              </a:lnSpc>
              <a:spcBef>
                <a:spcPts val="0"/>
              </a:spcBef>
              <a:buClr>
                <a:schemeClr val="tx1"/>
              </a:buClr>
              <a:buFont typeface="Arial" panose="020B0604020202020204" pitchFamily="34" charset="0"/>
              <a:buChar char="-"/>
              <a:defRPr sz="1400"/>
            </a:lvl3pPr>
            <a:lvl4pPr marL="855663" indent="-285750">
              <a:buFont typeface="Arial" panose="020B0604020202020204" pitchFamily="34" charset="0"/>
              <a:buChar char="◦"/>
              <a:defRPr sz="1400" baseline="0"/>
            </a:lvl4pPr>
          </a:lstStyle>
          <a:p>
            <a:pPr lvl="0"/>
            <a:r>
              <a:rPr lang="en-US"/>
              <a:t>Edit Master text styles</a:t>
            </a:r>
          </a:p>
          <a:p>
            <a:pPr lvl="1"/>
            <a:r>
              <a:rPr lang="en-US"/>
              <a:t>Second level</a:t>
            </a:r>
          </a:p>
          <a:p>
            <a:pPr lvl="2"/>
            <a:r>
              <a:rPr lang="en-US"/>
              <a:t>Third level</a:t>
            </a:r>
          </a:p>
        </p:txBody>
      </p:sp>
      <p:sp>
        <p:nvSpPr>
          <p:cNvPr id="11" name="Content Placeholder 8"/>
          <p:cNvSpPr>
            <a:spLocks noGrp="1"/>
          </p:cNvSpPr>
          <p:nvPr>
            <p:ph sz="quarter" idx="19"/>
          </p:nvPr>
        </p:nvSpPr>
        <p:spPr>
          <a:xfrm>
            <a:off x="356934" y="1463040"/>
            <a:ext cx="8478837" cy="2299757"/>
          </a:xfrm>
        </p:spPr>
        <p:txBody>
          <a:bodyPr/>
          <a:lstStyle>
            <a:lvl1pPr marL="285750" indent="-285750" algn="just">
              <a:lnSpc>
                <a:spcPct val="100000"/>
              </a:lnSpc>
              <a:spcBef>
                <a:spcPts val="0"/>
              </a:spcBef>
              <a:buFont typeface="Arial" panose="020B0604020202020204" pitchFamily="34" charset="0"/>
              <a:buChar char="•"/>
              <a:defRPr/>
            </a:lvl1pPr>
            <a:lvl2pPr marL="287338" indent="-285750" algn="just">
              <a:lnSpc>
                <a:spcPct val="100000"/>
              </a:lnSpc>
              <a:spcBef>
                <a:spcPts val="0"/>
              </a:spcBef>
              <a:buClr>
                <a:schemeClr val="tx1"/>
              </a:buClr>
              <a:buFont typeface="Arial" panose="020B0604020202020204" pitchFamily="34" charset="0"/>
              <a:buChar char="•"/>
              <a:defRPr/>
            </a:lvl2pPr>
            <a:lvl3pPr marL="576263" indent="-285750" algn="just">
              <a:lnSpc>
                <a:spcPct val="100000"/>
              </a:lnSpc>
              <a:spcBef>
                <a:spcPts val="0"/>
              </a:spcBef>
              <a:buClr>
                <a:schemeClr val="tx1"/>
              </a:buClr>
              <a:buFont typeface="Arial" panose="020B0604020202020204" pitchFamily="34" charset="0"/>
              <a:buChar char="-"/>
              <a:defRPr sz="1400"/>
            </a:lvl3pPr>
            <a:lvl4pPr marL="855663" indent="-285750">
              <a:buFont typeface="Arial" panose="020B0604020202020204" pitchFamily="34" charset="0"/>
              <a:buChar char="◦"/>
              <a:defRPr sz="1400" baseline="0"/>
            </a:lvl4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4367359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hank You/End Slide">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62364C00-C09D-4BF2-84B2-C0AABF8A308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95" r="495"/>
          <a:stretch/>
        </p:blipFill>
        <p:spPr>
          <a:xfrm>
            <a:off x="0" y="2796817"/>
            <a:ext cx="9144000" cy="2485511"/>
          </a:xfrm>
          <a:prstGeom prst="rect">
            <a:avLst/>
          </a:prstGeom>
        </p:spPr>
      </p:pic>
      <p:sp>
        <p:nvSpPr>
          <p:cNvPr id="6" name="Rectangle 5"/>
          <p:cNvSpPr>
            <a:spLocks noChangeArrowheads="1"/>
          </p:cNvSpPr>
          <p:nvPr userDrawn="1"/>
        </p:nvSpPr>
        <p:spPr bwMode="auto">
          <a:xfrm>
            <a:off x="0" y="5435600"/>
            <a:ext cx="9144000" cy="1422400"/>
          </a:xfrm>
          <a:prstGeom prst="rect">
            <a:avLst/>
          </a:prstGeom>
          <a:solidFill>
            <a:srgbClr val="00ADE4"/>
          </a:solidFill>
          <a:ln>
            <a:noFill/>
          </a:ln>
          <a:extLst/>
        </p:spPr>
        <p:txBody>
          <a:bodyPr/>
          <a:lstStyle/>
          <a:p>
            <a:pPr marL="115888" marR="0" lvl="0" indent="-115888" algn="l" defTabSz="914400" rtl="0" eaLnBrk="1" fontAlgn="base" latinLnBrk="0" hangingPunct="1">
              <a:lnSpc>
                <a:spcPct val="100000"/>
              </a:lnSpc>
              <a:spcBef>
                <a:spcPct val="50000"/>
              </a:spcBef>
              <a:spcAft>
                <a:spcPct val="0"/>
              </a:spcAft>
              <a:buClrTx/>
              <a:buSzTx/>
              <a:buFontTx/>
              <a:buChar char="•"/>
              <a:tabLst/>
              <a:defRPr/>
            </a:pPr>
            <a:endParaRPr kumimoji="0" lang="en-US" sz="1300" b="0" i="0" u="none" strike="noStrike" kern="1200" cap="none" spc="0" normalizeH="0" baseline="0" noProof="0">
              <a:ln>
                <a:noFill/>
              </a:ln>
              <a:solidFill>
                <a:srgbClr val="FFFFFF"/>
              </a:solidFill>
              <a:effectLst/>
              <a:uLnTx/>
              <a:uFillTx/>
              <a:latin typeface="Arial"/>
              <a:ea typeface="MS PGothic" pitchFamily="34" charset="-128"/>
              <a:cs typeface="+mn-cs"/>
            </a:endParaRPr>
          </a:p>
        </p:txBody>
      </p:sp>
      <p:sp>
        <p:nvSpPr>
          <p:cNvPr id="7" name="Rectangle 6"/>
          <p:cNvSpPr>
            <a:spLocks noChangeArrowheads="1"/>
          </p:cNvSpPr>
          <p:nvPr/>
        </p:nvSpPr>
        <p:spPr bwMode="auto">
          <a:xfrm>
            <a:off x="-1" y="5259387"/>
            <a:ext cx="9144000" cy="176213"/>
          </a:xfrm>
          <a:prstGeom prst="rect">
            <a:avLst/>
          </a:prstGeom>
          <a:solidFill>
            <a:schemeClr val="accent2"/>
          </a:solidFill>
          <a:ln>
            <a:noFill/>
          </a:ln>
          <a:extLst/>
        </p:spPr>
        <p:txBody>
          <a:bodyPr/>
          <a:lstStyle/>
          <a:p>
            <a:pPr marL="115888" marR="0" lvl="0" indent="-115888" algn="l" defTabSz="914400" rtl="0" eaLnBrk="1" fontAlgn="base" latinLnBrk="0" hangingPunct="1">
              <a:lnSpc>
                <a:spcPct val="100000"/>
              </a:lnSpc>
              <a:spcBef>
                <a:spcPct val="50000"/>
              </a:spcBef>
              <a:spcAft>
                <a:spcPct val="0"/>
              </a:spcAft>
              <a:buClrTx/>
              <a:buSzTx/>
              <a:buFontTx/>
              <a:buChar char="•"/>
              <a:tabLst/>
              <a:defRPr/>
            </a:pPr>
            <a:endParaRPr kumimoji="0" lang="en-US" sz="1300" b="0" i="0" u="none" strike="noStrike" kern="1200" cap="none" spc="0" normalizeH="0" baseline="0" noProof="0">
              <a:ln>
                <a:noFill/>
              </a:ln>
              <a:solidFill>
                <a:srgbClr val="FFFFFF"/>
              </a:solidFill>
              <a:effectLst/>
              <a:uLnTx/>
              <a:uFillTx/>
              <a:latin typeface="Arial"/>
              <a:ea typeface="MS PGothic" pitchFamily="34" charset="-128"/>
              <a:cs typeface="+mn-cs"/>
            </a:endParaRPr>
          </a:p>
        </p:txBody>
      </p:sp>
      <p:sp>
        <p:nvSpPr>
          <p:cNvPr id="17" name="Title 329"/>
          <p:cNvSpPr>
            <a:spLocks noGrp="1"/>
          </p:cNvSpPr>
          <p:nvPr>
            <p:ph type="title" hasCustomPrompt="1"/>
          </p:nvPr>
        </p:nvSpPr>
        <p:spPr>
          <a:xfrm>
            <a:off x="910257" y="779825"/>
            <a:ext cx="7323485" cy="387684"/>
          </a:xfrm>
        </p:spPr>
        <p:txBody>
          <a:bodyPr>
            <a:noAutofit/>
          </a:bodyPr>
          <a:lstStyle>
            <a:lvl1pPr algn="ctr">
              <a:defRPr sz="3200" b="1" cap="none" baseline="0">
                <a:solidFill>
                  <a:schemeClr val="tx1"/>
                </a:solidFill>
                <a:latin typeface="+mn-lt"/>
              </a:defRPr>
            </a:lvl1pPr>
          </a:lstStyle>
          <a:p>
            <a:r>
              <a:rPr lang="en-US" dirty="0"/>
              <a:t>THANK YOU!</a:t>
            </a:r>
          </a:p>
        </p:txBody>
      </p:sp>
      <p:sp>
        <p:nvSpPr>
          <p:cNvPr id="15" name="Title 329"/>
          <p:cNvSpPr txBox="1">
            <a:spLocks/>
          </p:cNvSpPr>
          <p:nvPr userDrawn="1"/>
        </p:nvSpPr>
        <p:spPr bwMode="auto">
          <a:xfrm>
            <a:off x="6461388" y="5996271"/>
            <a:ext cx="2369158" cy="362947"/>
          </a:xfrm>
          <a:prstGeom prst="rect">
            <a:avLst/>
          </a:prstGeom>
          <a:noFill/>
          <a:ln w="9525">
            <a:noFill/>
            <a:miter lim="800000"/>
            <a:headEnd/>
            <a:tailEnd/>
          </a:ln>
          <a:effectLst>
            <a:outerShdw blurRad="50800" dist="38100" dir="2700000" algn="ctr" rotWithShape="0">
              <a:schemeClr val="tx1"/>
            </a:outerShdw>
          </a:effectLst>
        </p:spPr>
        <p:txBody>
          <a:bodyPr vert="horz" wrap="square" lIns="0" tIns="0" rIns="0" bIns="0" numCol="1" anchor="b" anchorCtr="0" compatLnSpc="1">
            <a:prstTxWarp prst="textNoShape">
              <a:avLst/>
            </a:prstTxWarp>
            <a:noAutofit/>
          </a:bodyPr>
          <a:lstStyle>
            <a:lvl1pPr algn="l" rtl="0" fontAlgn="base">
              <a:lnSpc>
                <a:spcPct val="100000"/>
              </a:lnSpc>
              <a:spcBef>
                <a:spcPts val="0"/>
              </a:spcBef>
              <a:spcAft>
                <a:spcPct val="0"/>
              </a:spcAft>
              <a:defRPr sz="3600" b="1" cap="none" baseline="0">
                <a:solidFill>
                  <a:schemeClr val="bg1"/>
                </a:solidFill>
                <a:latin typeface="+mn-lt"/>
                <a:ea typeface="MS PGothic" pitchFamily="34" charset="-128"/>
                <a:cs typeface="Andes" panose="02000000000000000000" pitchFamily="50" charset="0"/>
              </a:defRPr>
            </a:lvl1pPr>
            <a:lvl2pPr algn="l" rtl="0" fontAlgn="base">
              <a:spcBef>
                <a:spcPct val="0"/>
              </a:spcBef>
              <a:spcAft>
                <a:spcPct val="0"/>
              </a:spcAft>
              <a:defRPr sz="2600">
                <a:solidFill>
                  <a:schemeClr val="tx1"/>
                </a:solidFill>
                <a:latin typeface="Arial Bold" charset="0"/>
                <a:ea typeface="MS PGothic" pitchFamily="34" charset="-128"/>
                <a:cs typeface="ＭＳ Ｐゴシック" charset="0"/>
              </a:defRPr>
            </a:lvl2pPr>
            <a:lvl3pPr algn="l" rtl="0" fontAlgn="base">
              <a:spcBef>
                <a:spcPct val="0"/>
              </a:spcBef>
              <a:spcAft>
                <a:spcPct val="0"/>
              </a:spcAft>
              <a:defRPr sz="2600">
                <a:solidFill>
                  <a:schemeClr val="tx1"/>
                </a:solidFill>
                <a:latin typeface="Arial Bold" charset="0"/>
                <a:ea typeface="MS PGothic" pitchFamily="34" charset="-128"/>
                <a:cs typeface="ＭＳ Ｐゴシック" charset="0"/>
              </a:defRPr>
            </a:lvl3pPr>
            <a:lvl4pPr algn="l" rtl="0" fontAlgn="base">
              <a:spcBef>
                <a:spcPct val="0"/>
              </a:spcBef>
              <a:spcAft>
                <a:spcPct val="0"/>
              </a:spcAft>
              <a:defRPr sz="2600">
                <a:solidFill>
                  <a:schemeClr val="tx1"/>
                </a:solidFill>
                <a:latin typeface="Arial Bold" charset="0"/>
                <a:ea typeface="MS PGothic" pitchFamily="34" charset="-128"/>
                <a:cs typeface="ＭＳ Ｐゴシック" charset="0"/>
              </a:defRPr>
            </a:lvl4pPr>
            <a:lvl5pPr algn="l" rtl="0" fontAlgn="base">
              <a:spcBef>
                <a:spcPct val="0"/>
              </a:spcBef>
              <a:spcAft>
                <a:spcPct val="0"/>
              </a:spcAft>
              <a:defRPr sz="2600">
                <a:solidFill>
                  <a:schemeClr val="tx1"/>
                </a:solidFill>
                <a:latin typeface="Arial Bold" charset="0"/>
                <a:ea typeface="MS PGothic" pitchFamily="34" charset="-128"/>
                <a:cs typeface="ＭＳ Ｐゴシック" charset="0"/>
              </a:defRPr>
            </a:lvl5pPr>
            <a:lvl6pPr marL="457200" algn="ctr" rtl="0" eaLnBrk="1" fontAlgn="base" hangingPunct="1">
              <a:spcBef>
                <a:spcPct val="0"/>
              </a:spcBef>
              <a:spcAft>
                <a:spcPct val="0"/>
              </a:spcAft>
              <a:defRPr sz="2600" b="1">
                <a:solidFill>
                  <a:srgbClr val="014C6D"/>
                </a:solidFill>
                <a:latin typeface="Trebuchet MS" pitchFamily="34" charset="0"/>
              </a:defRPr>
            </a:lvl6pPr>
            <a:lvl7pPr marL="914400" algn="ctr" rtl="0" eaLnBrk="1" fontAlgn="base" hangingPunct="1">
              <a:spcBef>
                <a:spcPct val="0"/>
              </a:spcBef>
              <a:spcAft>
                <a:spcPct val="0"/>
              </a:spcAft>
              <a:defRPr sz="2600" b="1">
                <a:solidFill>
                  <a:srgbClr val="014C6D"/>
                </a:solidFill>
                <a:latin typeface="Trebuchet MS" pitchFamily="34" charset="0"/>
              </a:defRPr>
            </a:lvl7pPr>
            <a:lvl8pPr marL="1371600" algn="ctr" rtl="0" eaLnBrk="1" fontAlgn="base" hangingPunct="1">
              <a:spcBef>
                <a:spcPct val="0"/>
              </a:spcBef>
              <a:spcAft>
                <a:spcPct val="0"/>
              </a:spcAft>
              <a:defRPr sz="2600" b="1">
                <a:solidFill>
                  <a:srgbClr val="014C6D"/>
                </a:solidFill>
                <a:latin typeface="Trebuchet MS" pitchFamily="34" charset="0"/>
              </a:defRPr>
            </a:lvl8pPr>
            <a:lvl9pPr marL="1828800" algn="ctr" rtl="0" eaLnBrk="1" fontAlgn="base" hangingPunct="1">
              <a:spcBef>
                <a:spcPct val="0"/>
              </a:spcBef>
              <a:spcAft>
                <a:spcPct val="0"/>
              </a:spcAft>
              <a:defRPr sz="2600" b="1">
                <a:solidFill>
                  <a:srgbClr val="014C6D"/>
                </a:solidFill>
                <a:latin typeface="Trebuchet MS" pitchFamily="34" charset="0"/>
              </a:defRPr>
            </a:lvl9pPr>
          </a:lstStyle>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US" sz="2200" b="1" i="0" u="none" strike="noStrike" kern="0" cap="none" spc="0" normalizeH="0" baseline="0" noProof="0" dirty="0">
                <a:ln>
                  <a:noFill/>
                </a:ln>
                <a:solidFill>
                  <a:srgbClr val="FFFFFF"/>
                </a:solidFill>
                <a:effectLst/>
                <a:uLnTx/>
                <a:uFillTx/>
                <a:latin typeface="Arial"/>
                <a:ea typeface="MS PGothic" pitchFamily="34" charset="-128"/>
              </a:rPr>
              <a:t>Doing Business</a:t>
            </a:r>
          </a:p>
        </p:txBody>
      </p:sp>
      <p:sp>
        <p:nvSpPr>
          <p:cNvPr id="18" name="TextBox 17"/>
          <p:cNvSpPr txBox="1"/>
          <p:nvPr userDrawn="1"/>
        </p:nvSpPr>
        <p:spPr>
          <a:xfrm>
            <a:off x="2123489" y="1784105"/>
            <a:ext cx="4897020" cy="58477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FDB714"/>
                </a:solidFill>
                <a:effectLst/>
                <a:uLnTx/>
                <a:uFillTx/>
                <a:latin typeface="Arial"/>
                <a:ea typeface="MS PGothic" pitchFamily="34" charset="-128"/>
                <a:cs typeface="Arial" pitchFamily="34" charset="0"/>
              </a:rPr>
              <a:t>www.doingbusiness.org</a:t>
            </a:r>
          </a:p>
        </p:txBody>
      </p:sp>
      <p:grpSp>
        <p:nvGrpSpPr>
          <p:cNvPr id="12" name="Group 11">
            <a:extLst>
              <a:ext uri="{FF2B5EF4-FFF2-40B4-BE49-F238E27FC236}">
                <a16:creationId xmlns:a16="http://schemas.microsoft.com/office/drawing/2014/main" id="{52F61705-63C7-4CC9-91A2-FDFBBD34C346}"/>
              </a:ext>
            </a:extLst>
          </p:cNvPr>
          <p:cNvGrpSpPr>
            <a:grpSpLocks/>
          </p:cNvGrpSpPr>
          <p:nvPr userDrawn="1"/>
        </p:nvGrpSpPr>
        <p:grpSpPr bwMode="auto">
          <a:xfrm>
            <a:off x="244032" y="5750365"/>
            <a:ext cx="3989765" cy="854757"/>
            <a:chOff x="264890" y="4539871"/>
            <a:chExt cx="4321263" cy="876905"/>
          </a:xfrm>
          <a:effectLst>
            <a:outerShdw blurRad="50800" dist="38100" dir="2700000" algn="tl" rotWithShape="0">
              <a:schemeClr val="tx1"/>
            </a:outerShdw>
          </a:effectLst>
        </p:grpSpPr>
        <p:pic>
          <p:nvPicPr>
            <p:cNvPr id="13" name="Picture 12" descr="reverse.png">
              <a:extLst>
                <a:ext uri="{FF2B5EF4-FFF2-40B4-BE49-F238E27FC236}">
                  <a16:creationId xmlns:a16="http://schemas.microsoft.com/office/drawing/2014/main" id="{52E3984A-6029-41F7-8BFB-14C2C2150E8E}"/>
                </a:ext>
              </a:extLst>
            </p:cNvPr>
            <p:cNvPicPr>
              <a:picLocks noChangeAspect="1"/>
            </p:cNvPicPr>
            <p:nvPr/>
          </p:nvPicPr>
          <p:blipFill>
            <a:blip r:embed="rId3">
              <a:extLst>
                <a:ext uri="{28A0092B-C50C-407E-A947-70E740481C1C}">
                  <a14:useLocalDpi xmlns:a14="http://schemas.microsoft.com/office/drawing/2010/main" val="0"/>
                </a:ext>
              </a:extLst>
            </a:blip>
            <a:srcRect l="22154" t="27124" b="28558"/>
            <a:stretch>
              <a:fillRect/>
            </a:stretch>
          </p:blipFill>
          <p:spPr bwMode="auto">
            <a:xfrm>
              <a:off x="1200795" y="4789714"/>
              <a:ext cx="3385358" cy="4082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NEW-WHITE-GRADIENT-GLOBES.png">
              <a:extLst>
                <a:ext uri="{FF2B5EF4-FFF2-40B4-BE49-F238E27FC236}">
                  <a16:creationId xmlns:a16="http://schemas.microsoft.com/office/drawing/2014/main" id="{18B02167-7434-4B10-B7E9-DE5ABC006705}"/>
                </a:ext>
              </a:extLst>
            </p:cNvPr>
            <p:cNvPicPr>
              <a:picLocks noChangeAspect="1"/>
            </p:cNvPicPr>
            <p:nvPr/>
          </p:nvPicPr>
          <p:blipFill>
            <a:blip r:embed="rId4">
              <a:extLst>
                <a:ext uri="{28A0092B-C50C-407E-A947-70E740481C1C}">
                  <a14:useLocalDpi xmlns:a14="http://schemas.microsoft.com/office/drawing/2010/main" val="0"/>
                </a:ext>
              </a:extLst>
            </a:blip>
            <a:srcRect b="4430"/>
            <a:stretch>
              <a:fillRect/>
            </a:stretch>
          </p:blipFill>
          <p:spPr bwMode="auto">
            <a:xfrm>
              <a:off x="264890" y="4539871"/>
              <a:ext cx="935905" cy="876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6" name="TextBox 15">
            <a:extLst>
              <a:ext uri="{FF2B5EF4-FFF2-40B4-BE49-F238E27FC236}">
                <a16:creationId xmlns:a16="http://schemas.microsoft.com/office/drawing/2014/main" id="{85FAB306-62AB-45FB-8461-C2D4C81BFEB1}"/>
              </a:ext>
            </a:extLst>
          </p:cNvPr>
          <p:cNvSpPr txBox="1"/>
          <p:nvPr userDrawn="1"/>
        </p:nvSpPr>
        <p:spPr>
          <a:xfrm>
            <a:off x="1070563" y="6368642"/>
            <a:ext cx="3989765" cy="292388"/>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300" b="1" i="0" u="none" strike="noStrike" kern="1200" cap="none" spc="0" normalizeH="0" baseline="0" noProof="0" dirty="0">
                <a:ln>
                  <a:noFill/>
                </a:ln>
                <a:solidFill>
                  <a:srgbClr val="002345"/>
                </a:solidFill>
                <a:effectLst/>
                <a:uLnTx/>
                <a:uFillTx/>
                <a:latin typeface="Arial"/>
                <a:ea typeface="MS PGothic" pitchFamily="34" charset="-128"/>
                <a:cs typeface="+mn-cs"/>
              </a:rPr>
              <a:t>Development Economics </a:t>
            </a:r>
            <a:r>
              <a:rPr kumimoji="0" lang="en-US" sz="1300" b="1" i="0" u="none" strike="noStrike" kern="1200" cap="none" spc="0" normalizeH="0" baseline="0" noProof="0" dirty="0">
                <a:ln>
                  <a:noFill/>
                </a:ln>
                <a:solidFill>
                  <a:srgbClr val="FFFFFF"/>
                </a:solidFill>
                <a:effectLst/>
                <a:uLnTx/>
                <a:uFillTx/>
                <a:latin typeface="Arial"/>
                <a:ea typeface="MS PGothic" pitchFamily="34" charset="-128"/>
                <a:cs typeface="Arial" panose="020B0604020202020204" pitchFamily="34" charset="0"/>
              </a:rPr>
              <a:t>│Global Indicators</a:t>
            </a:r>
            <a:endParaRPr kumimoji="0" lang="en-US" sz="1300" b="1" i="0" u="none" strike="noStrike" kern="1200" cap="none" spc="0" normalizeH="0" baseline="0" noProof="0" dirty="0">
              <a:ln>
                <a:noFill/>
              </a:ln>
              <a:solidFill>
                <a:srgbClr val="FFFFFF"/>
              </a:solidFill>
              <a:effectLst/>
              <a:uLnTx/>
              <a:uFillTx/>
              <a:latin typeface="Arial"/>
              <a:ea typeface="MS PGothic" pitchFamily="34" charset="-128"/>
              <a:cs typeface="+mn-cs"/>
            </a:endParaRPr>
          </a:p>
        </p:txBody>
      </p:sp>
    </p:spTree>
    <p:extLst>
      <p:ext uri="{BB962C8B-B14F-4D97-AF65-F5344CB8AC3E}">
        <p14:creationId xmlns:p14="http://schemas.microsoft.com/office/powerpoint/2010/main" val="9385190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pic>
        <p:nvPicPr>
          <p:cNvPr id="45" name="Picture 44">
            <a:extLst>
              <a:ext uri="{FF2B5EF4-FFF2-40B4-BE49-F238E27FC236}">
                <a16:creationId xmlns:a16="http://schemas.microsoft.com/office/drawing/2014/main" id="{40C42CEE-185A-4B98-B295-D8736386F89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082283"/>
          </a:xfrm>
          <a:prstGeom prst="rect">
            <a:avLst/>
          </a:prstGeom>
        </p:spPr>
      </p:pic>
      <p:sp>
        <p:nvSpPr>
          <p:cNvPr id="70" name="Rectangle 5"/>
          <p:cNvSpPr>
            <a:spLocks noChangeArrowheads="1"/>
          </p:cNvSpPr>
          <p:nvPr userDrawn="1"/>
        </p:nvSpPr>
        <p:spPr bwMode="auto">
          <a:xfrm flipV="1">
            <a:off x="0" y="-1"/>
            <a:ext cx="9144000" cy="4479925"/>
          </a:xfrm>
          <a:prstGeom prst="rect">
            <a:avLst/>
          </a:prstGeom>
          <a:noFill/>
          <a:ln>
            <a:noFill/>
          </a:ln>
          <a:extLst/>
        </p:spPr>
        <p:txBody>
          <a:bodyPr/>
          <a:lstStyle/>
          <a:p>
            <a:pPr marL="115888" indent="-115888">
              <a:spcBef>
                <a:spcPct val="50000"/>
              </a:spcBef>
              <a:buFontTx/>
              <a:buChar char="•"/>
            </a:pPr>
            <a:endParaRPr lang="en-US" sz="1300" b="0">
              <a:latin typeface="+mn-lt"/>
            </a:endParaRPr>
          </a:p>
        </p:txBody>
      </p:sp>
      <p:sp>
        <p:nvSpPr>
          <p:cNvPr id="6" name="Line 1086"/>
          <p:cNvSpPr>
            <a:spLocks noChangeShapeType="1"/>
          </p:cNvSpPr>
          <p:nvPr/>
        </p:nvSpPr>
        <p:spPr bwMode="auto">
          <a:xfrm>
            <a:off x="484188" y="617538"/>
            <a:ext cx="1587" cy="158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mn-lt"/>
            </a:endParaRPr>
          </a:p>
        </p:txBody>
      </p:sp>
      <p:sp>
        <p:nvSpPr>
          <p:cNvPr id="7" name="Line 1087"/>
          <p:cNvSpPr>
            <a:spLocks noChangeShapeType="1"/>
          </p:cNvSpPr>
          <p:nvPr/>
        </p:nvSpPr>
        <p:spPr bwMode="auto">
          <a:xfrm>
            <a:off x="484188" y="617538"/>
            <a:ext cx="1587" cy="158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mn-lt"/>
            </a:endParaRPr>
          </a:p>
        </p:txBody>
      </p:sp>
      <p:sp>
        <p:nvSpPr>
          <p:cNvPr id="10" name="Freeform 1098"/>
          <p:cNvSpPr>
            <a:spLocks/>
          </p:cNvSpPr>
          <p:nvPr/>
        </p:nvSpPr>
        <p:spPr bwMode="auto">
          <a:xfrm>
            <a:off x="487363" y="617538"/>
            <a:ext cx="3175" cy="1587"/>
          </a:xfrm>
          <a:custGeom>
            <a:avLst/>
            <a:gdLst>
              <a:gd name="T0" fmla="*/ 0 w 2"/>
              <a:gd name="T1" fmla="*/ 0 h 1587"/>
              <a:gd name="T2" fmla="*/ 3175 w 2"/>
              <a:gd name="T3" fmla="*/ 0 h 1587"/>
              <a:gd name="T4" fmla="*/ 3175 w 2"/>
              <a:gd name="T5" fmla="*/ 0 h 1587"/>
              <a:gd name="T6" fmla="*/ 3175 w 2"/>
              <a:gd name="T7" fmla="*/ 0 h 1587"/>
              <a:gd name="T8" fmla="*/ 0 w 2"/>
              <a:gd name="T9" fmla="*/ 0 h 1587"/>
              <a:gd name="T10" fmla="*/ 0 w 2"/>
              <a:gd name="T11" fmla="*/ 0 h 1587"/>
              <a:gd name="T12" fmla="*/ 0 w 2"/>
              <a:gd name="T13" fmla="*/ 0 h 1587"/>
              <a:gd name="T14" fmla="*/ 0 w 2"/>
              <a:gd name="T15" fmla="*/ 0 h 1587"/>
              <a:gd name="T16" fmla="*/ 0 w 2"/>
              <a:gd name="T17" fmla="*/ 0 h 1587"/>
              <a:gd name="T18" fmla="*/ 0 w 2"/>
              <a:gd name="T19" fmla="*/ 0 h 1587"/>
              <a:gd name="T20" fmla="*/ 0 w 2"/>
              <a:gd name="T21" fmla="*/ 0 h 1587"/>
              <a:gd name="T22" fmla="*/ 0 w 2"/>
              <a:gd name="T23" fmla="*/ 0 h 1587"/>
              <a:gd name="T24" fmla="*/ 0 w 2"/>
              <a:gd name="T25" fmla="*/ 0 h 1587"/>
              <a:gd name="T26" fmla="*/ 0 w 2"/>
              <a:gd name="T27" fmla="*/ 0 h 1587"/>
              <a:gd name="T28" fmla="*/ 0 w 2"/>
              <a:gd name="T29" fmla="*/ 0 h 1587"/>
              <a:gd name="T30" fmla="*/ 0 w 2"/>
              <a:gd name="T31" fmla="*/ 0 h 1587"/>
              <a:gd name="T32" fmla="*/ 0 w 2"/>
              <a:gd name="T33" fmla="*/ 0 h 1587"/>
              <a:gd name="T34" fmla="*/ 3175 w 2"/>
              <a:gd name="T35" fmla="*/ 0 h 1587"/>
              <a:gd name="T36" fmla="*/ 3175 w 2"/>
              <a:gd name="T37" fmla="*/ 0 h 1587"/>
              <a:gd name="T38" fmla="*/ 3175 w 2"/>
              <a:gd name="T39" fmla="*/ 0 h 1587"/>
              <a:gd name="T40" fmla="*/ 0 w 2"/>
              <a:gd name="T41" fmla="*/ 0 h 1587"/>
              <a:gd name="T42" fmla="*/ 0 w 2"/>
              <a:gd name="T43" fmla="*/ 0 h 1587"/>
              <a:gd name="T44" fmla="*/ 0 w 2"/>
              <a:gd name="T45" fmla="*/ 0 h 158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 h="1587">
                <a:moveTo>
                  <a:pt x="0" y="0"/>
                </a:moveTo>
                <a:lnTo>
                  <a:pt x="2" y="0"/>
                </a:lnTo>
                <a:lnTo>
                  <a:pt x="0" y="0"/>
                </a:lnTo>
                <a:lnTo>
                  <a:pt x="2"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mn-lt"/>
            </a:endParaRPr>
          </a:p>
        </p:txBody>
      </p:sp>
      <p:sp>
        <p:nvSpPr>
          <p:cNvPr id="13" name="Freeform 1134"/>
          <p:cNvSpPr>
            <a:spLocks/>
          </p:cNvSpPr>
          <p:nvPr/>
        </p:nvSpPr>
        <p:spPr bwMode="auto">
          <a:xfrm>
            <a:off x="703263" y="514350"/>
            <a:ext cx="3175" cy="6350"/>
          </a:xfrm>
          <a:custGeom>
            <a:avLst/>
            <a:gdLst>
              <a:gd name="T0" fmla="*/ 3175 w 2"/>
              <a:gd name="T1" fmla="*/ 6350 h 4"/>
              <a:gd name="T2" fmla="*/ 3175 w 2"/>
              <a:gd name="T3" fmla="*/ 6350 h 4"/>
              <a:gd name="T4" fmla="*/ 3175 w 2"/>
              <a:gd name="T5" fmla="*/ 6350 h 4"/>
              <a:gd name="T6" fmla="*/ 3175 w 2"/>
              <a:gd name="T7" fmla="*/ 3175 h 4"/>
              <a:gd name="T8" fmla="*/ 3175 w 2"/>
              <a:gd name="T9" fmla="*/ 0 h 4"/>
              <a:gd name="T10" fmla="*/ 3175 w 2"/>
              <a:gd name="T11" fmla="*/ 0 h 4"/>
              <a:gd name="T12" fmla="*/ 3175 w 2"/>
              <a:gd name="T13" fmla="*/ 0 h 4"/>
              <a:gd name="T14" fmla="*/ 0 w 2"/>
              <a:gd name="T15" fmla="*/ 3175 h 4"/>
              <a:gd name="T16" fmla="*/ 3175 w 2"/>
              <a:gd name="T17" fmla="*/ 6350 h 4"/>
              <a:gd name="T18" fmla="*/ 3175 w 2"/>
              <a:gd name="T19" fmla="*/ 3175 h 4"/>
              <a:gd name="T20" fmla="*/ 3175 w 2"/>
              <a:gd name="T21" fmla="*/ 3175 h 4"/>
              <a:gd name="T22" fmla="*/ 3175 w 2"/>
              <a:gd name="T23" fmla="*/ 0 h 4"/>
              <a:gd name="T24" fmla="*/ 3175 w 2"/>
              <a:gd name="T25" fmla="*/ 3175 h 4"/>
              <a:gd name="T26" fmla="*/ 3175 w 2"/>
              <a:gd name="T27" fmla="*/ 3175 h 4"/>
              <a:gd name="T28" fmla="*/ 3175 w 2"/>
              <a:gd name="T29" fmla="*/ 3175 h 4"/>
              <a:gd name="T30" fmla="*/ 3175 w 2"/>
              <a:gd name="T31" fmla="*/ 3175 h 4"/>
              <a:gd name="T32" fmla="*/ 3175 w 2"/>
              <a:gd name="T33" fmla="*/ 3175 h 4"/>
              <a:gd name="T34" fmla="*/ 3175 w 2"/>
              <a:gd name="T35" fmla="*/ 3175 h 4"/>
              <a:gd name="T36" fmla="*/ 3175 w 2"/>
              <a:gd name="T37" fmla="*/ 3175 h 4"/>
              <a:gd name="T38" fmla="*/ 3175 w 2"/>
              <a:gd name="T39" fmla="*/ 3175 h 4"/>
              <a:gd name="T40" fmla="*/ 3175 w 2"/>
              <a:gd name="T41" fmla="*/ 3175 h 4"/>
              <a:gd name="T42" fmla="*/ 3175 w 2"/>
              <a:gd name="T43" fmla="*/ 3175 h 4"/>
              <a:gd name="T44" fmla="*/ 3175 w 2"/>
              <a:gd name="T45" fmla="*/ 3175 h 4"/>
              <a:gd name="T46" fmla="*/ 3175 w 2"/>
              <a:gd name="T47" fmla="*/ 3175 h 4"/>
              <a:gd name="T48" fmla="*/ 3175 w 2"/>
              <a:gd name="T49" fmla="*/ 3175 h 4"/>
              <a:gd name="T50" fmla="*/ 3175 w 2"/>
              <a:gd name="T51" fmla="*/ 3175 h 4"/>
              <a:gd name="T52" fmla="*/ 0 w 2"/>
              <a:gd name="T53" fmla="*/ 3175 h 4"/>
              <a:gd name="T54" fmla="*/ 3175 w 2"/>
              <a:gd name="T55" fmla="*/ 6350 h 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 h="4">
                <a:moveTo>
                  <a:pt x="2" y="4"/>
                </a:moveTo>
                <a:lnTo>
                  <a:pt x="2" y="4"/>
                </a:lnTo>
                <a:lnTo>
                  <a:pt x="2" y="2"/>
                </a:lnTo>
                <a:lnTo>
                  <a:pt x="2" y="0"/>
                </a:lnTo>
                <a:lnTo>
                  <a:pt x="0" y="2"/>
                </a:lnTo>
                <a:lnTo>
                  <a:pt x="2" y="4"/>
                </a:lnTo>
                <a:lnTo>
                  <a:pt x="2" y="2"/>
                </a:lnTo>
                <a:lnTo>
                  <a:pt x="2" y="0"/>
                </a:lnTo>
                <a:lnTo>
                  <a:pt x="2" y="2"/>
                </a:lnTo>
                <a:lnTo>
                  <a:pt x="0" y="2"/>
                </a:lnTo>
                <a:lnTo>
                  <a:pt x="2"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mn-lt"/>
            </a:endParaRPr>
          </a:p>
        </p:txBody>
      </p:sp>
      <p:sp>
        <p:nvSpPr>
          <p:cNvPr id="14" name="Freeform 1141"/>
          <p:cNvSpPr>
            <a:spLocks/>
          </p:cNvSpPr>
          <p:nvPr/>
        </p:nvSpPr>
        <p:spPr bwMode="auto">
          <a:xfrm>
            <a:off x="706438" y="479425"/>
            <a:ext cx="1587" cy="6350"/>
          </a:xfrm>
          <a:custGeom>
            <a:avLst/>
            <a:gdLst>
              <a:gd name="T0" fmla="*/ 0 w 1587"/>
              <a:gd name="T1" fmla="*/ 6350 h 4"/>
              <a:gd name="T2" fmla="*/ 0 w 1587"/>
              <a:gd name="T3" fmla="*/ 3175 h 4"/>
              <a:gd name="T4" fmla="*/ 0 w 1587"/>
              <a:gd name="T5" fmla="*/ 0 h 4"/>
              <a:gd name="T6" fmla="*/ 0 w 1587"/>
              <a:gd name="T7" fmla="*/ 0 h 4"/>
              <a:gd name="T8" fmla="*/ 0 w 1587"/>
              <a:gd name="T9" fmla="*/ 3175 h 4"/>
              <a:gd name="T10" fmla="*/ 0 w 1587"/>
              <a:gd name="T11" fmla="*/ 3175 h 4"/>
              <a:gd name="T12" fmla="*/ 0 w 1587"/>
              <a:gd name="T13" fmla="*/ 6350 h 4"/>
              <a:gd name="T14" fmla="*/ 0 w 1587"/>
              <a:gd name="T15" fmla="*/ 3175 h 4"/>
              <a:gd name="T16" fmla="*/ 0 w 1587"/>
              <a:gd name="T17" fmla="*/ 3175 h 4"/>
              <a:gd name="T18" fmla="*/ 0 w 1587"/>
              <a:gd name="T19" fmla="*/ 3175 h 4"/>
              <a:gd name="T20" fmla="*/ 0 w 1587"/>
              <a:gd name="T21" fmla="*/ 3175 h 4"/>
              <a:gd name="T22" fmla="*/ 0 w 1587"/>
              <a:gd name="T23" fmla="*/ 3175 h 4"/>
              <a:gd name="T24" fmla="*/ 0 w 1587"/>
              <a:gd name="T25" fmla="*/ 3175 h 4"/>
              <a:gd name="T26" fmla="*/ 0 w 1587"/>
              <a:gd name="T27" fmla="*/ 3175 h 4"/>
              <a:gd name="T28" fmla="*/ 0 w 1587"/>
              <a:gd name="T29" fmla="*/ 6350 h 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587" h="4">
                <a:moveTo>
                  <a:pt x="0" y="4"/>
                </a:moveTo>
                <a:lnTo>
                  <a:pt x="0" y="2"/>
                </a:lnTo>
                <a:lnTo>
                  <a:pt x="0" y="0"/>
                </a:lnTo>
                <a:lnTo>
                  <a:pt x="0" y="2"/>
                </a:lnTo>
                <a:lnTo>
                  <a:pt x="0" y="4"/>
                </a:lnTo>
                <a:lnTo>
                  <a:pt x="0" y="2"/>
                </a:lnTo>
                <a:lnTo>
                  <a:pt x="0"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mn-lt"/>
            </a:endParaRPr>
          </a:p>
        </p:txBody>
      </p:sp>
      <p:sp>
        <p:nvSpPr>
          <p:cNvPr id="15" name="Freeform 1148"/>
          <p:cNvSpPr>
            <a:spLocks/>
          </p:cNvSpPr>
          <p:nvPr/>
        </p:nvSpPr>
        <p:spPr bwMode="auto">
          <a:xfrm>
            <a:off x="693738" y="460375"/>
            <a:ext cx="3175" cy="3175"/>
          </a:xfrm>
          <a:custGeom>
            <a:avLst/>
            <a:gdLst>
              <a:gd name="T0" fmla="*/ 3175 w 2"/>
              <a:gd name="T1" fmla="*/ 3175 h 2"/>
              <a:gd name="T2" fmla="*/ 3175 w 2"/>
              <a:gd name="T3" fmla="*/ 0 h 2"/>
              <a:gd name="T4" fmla="*/ 3175 w 2"/>
              <a:gd name="T5" fmla="*/ 0 h 2"/>
              <a:gd name="T6" fmla="*/ 3175 w 2"/>
              <a:gd name="T7" fmla="*/ 0 h 2"/>
              <a:gd name="T8" fmla="*/ 3175 w 2"/>
              <a:gd name="T9" fmla="*/ 0 h 2"/>
              <a:gd name="T10" fmla="*/ 0 w 2"/>
              <a:gd name="T11" fmla="*/ 0 h 2"/>
              <a:gd name="T12" fmla="*/ 0 w 2"/>
              <a:gd name="T13" fmla="*/ 0 h 2"/>
              <a:gd name="T14" fmla="*/ 0 w 2"/>
              <a:gd name="T15" fmla="*/ 3175 h 2"/>
              <a:gd name="T16" fmla="*/ 0 w 2"/>
              <a:gd name="T17" fmla="*/ 3175 h 2"/>
              <a:gd name="T18" fmla="*/ 0 w 2"/>
              <a:gd name="T19" fmla="*/ 3175 h 2"/>
              <a:gd name="T20" fmla="*/ 3175 w 2"/>
              <a:gd name="T21" fmla="*/ 3175 h 2"/>
              <a:gd name="T22" fmla="*/ 3175 w 2"/>
              <a:gd name="T23" fmla="*/ 3175 h 2"/>
              <a:gd name="T24" fmla="*/ 3175 w 2"/>
              <a:gd name="T25" fmla="*/ 0 h 2"/>
              <a:gd name="T26" fmla="*/ 3175 w 2"/>
              <a:gd name="T27" fmla="*/ 0 h 2"/>
              <a:gd name="T28" fmla="*/ 3175 w 2"/>
              <a:gd name="T29" fmla="*/ 0 h 2"/>
              <a:gd name="T30" fmla="*/ 0 w 2"/>
              <a:gd name="T31" fmla="*/ 3175 h 2"/>
              <a:gd name="T32" fmla="*/ 3175 w 2"/>
              <a:gd name="T33" fmla="*/ 3175 h 2"/>
              <a:gd name="T34" fmla="*/ 3175 w 2"/>
              <a:gd name="T35" fmla="*/ 0 h 2"/>
              <a:gd name="T36" fmla="*/ 0 w 2"/>
              <a:gd name="T37" fmla="*/ 3175 h 2"/>
              <a:gd name="T38" fmla="*/ 3175 w 2"/>
              <a:gd name="T39" fmla="*/ 3175 h 2"/>
              <a:gd name="T40" fmla="*/ 0 w 2"/>
              <a:gd name="T41" fmla="*/ 3175 h 2"/>
              <a:gd name="T42" fmla="*/ 0 w 2"/>
              <a:gd name="T43" fmla="*/ 3175 h 2"/>
              <a:gd name="T44" fmla="*/ 0 w 2"/>
              <a:gd name="T45" fmla="*/ 3175 h 2"/>
              <a:gd name="T46" fmla="*/ 0 w 2"/>
              <a:gd name="T47" fmla="*/ 3175 h 2"/>
              <a:gd name="T48" fmla="*/ 0 w 2"/>
              <a:gd name="T49" fmla="*/ 3175 h 2"/>
              <a:gd name="T50" fmla="*/ 0 w 2"/>
              <a:gd name="T51" fmla="*/ 3175 h 2"/>
              <a:gd name="T52" fmla="*/ 0 w 2"/>
              <a:gd name="T53" fmla="*/ 3175 h 2"/>
              <a:gd name="T54" fmla="*/ 0 w 2"/>
              <a:gd name="T55" fmla="*/ 3175 h 2"/>
              <a:gd name="T56" fmla="*/ 0 w 2"/>
              <a:gd name="T57" fmla="*/ 3175 h 2"/>
              <a:gd name="T58" fmla="*/ 3175 w 2"/>
              <a:gd name="T59" fmla="*/ 3175 h 2"/>
              <a:gd name="T60" fmla="*/ 3175 w 2"/>
              <a:gd name="T61" fmla="*/ 3175 h 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2" h="2">
                <a:moveTo>
                  <a:pt x="2" y="2"/>
                </a:moveTo>
                <a:lnTo>
                  <a:pt x="2" y="0"/>
                </a:lnTo>
                <a:lnTo>
                  <a:pt x="0" y="0"/>
                </a:lnTo>
                <a:lnTo>
                  <a:pt x="0" y="2"/>
                </a:lnTo>
                <a:lnTo>
                  <a:pt x="2" y="2"/>
                </a:lnTo>
                <a:lnTo>
                  <a:pt x="2" y="0"/>
                </a:lnTo>
                <a:lnTo>
                  <a:pt x="0" y="2"/>
                </a:lnTo>
                <a:lnTo>
                  <a:pt x="2" y="2"/>
                </a:lnTo>
                <a:lnTo>
                  <a:pt x="2" y="0"/>
                </a:lnTo>
                <a:lnTo>
                  <a:pt x="0" y="2"/>
                </a:lnTo>
                <a:lnTo>
                  <a:pt x="2" y="2"/>
                </a:lnTo>
                <a:lnTo>
                  <a:pt x="0" y="2"/>
                </a:lnTo>
                <a:lnTo>
                  <a:pt x="2"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mn-lt"/>
            </a:endParaRPr>
          </a:p>
        </p:txBody>
      </p:sp>
      <p:sp>
        <p:nvSpPr>
          <p:cNvPr id="16" name="Freeform 1150"/>
          <p:cNvSpPr>
            <a:spLocks/>
          </p:cNvSpPr>
          <p:nvPr/>
        </p:nvSpPr>
        <p:spPr bwMode="auto">
          <a:xfrm>
            <a:off x="684213" y="447675"/>
            <a:ext cx="1587" cy="3175"/>
          </a:xfrm>
          <a:custGeom>
            <a:avLst/>
            <a:gdLst>
              <a:gd name="T0" fmla="*/ 0 w 1587"/>
              <a:gd name="T1" fmla="*/ 3175 h 2"/>
              <a:gd name="T2" fmla="*/ 0 w 1587"/>
              <a:gd name="T3" fmla="*/ 0 h 2"/>
              <a:gd name="T4" fmla="*/ 0 w 1587"/>
              <a:gd name="T5" fmla="*/ 3175 h 2"/>
              <a:gd name="T6" fmla="*/ 0 60000 65536"/>
              <a:gd name="T7" fmla="*/ 0 60000 65536"/>
              <a:gd name="T8" fmla="*/ 0 60000 65536"/>
            </a:gdLst>
            <a:ahLst/>
            <a:cxnLst>
              <a:cxn ang="T6">
                <a:pos x="T0" y="T1"/>
              </a:cxn>
              <a:cxn ang="T7">
                <a:pos x="T2" y="T3"/>
              </a:cxn>
              <a:cxn ang="T8">
                <a:pos x="T4" y="T5"/>
              </a:cxn>
            </a:cxnLst>
            <a:rect l="0" t="0" r="r" b="b"/>
            <a:pathLst>
              <a:path w="1587" h="2">
                <a:moveTo>
                  <a:pt x="0" y="2"/>
                </a:moveTo>
                <a:lnTo>
                  <a:pt x="0" y="0"/>
                </a:lnTo>
                <a:lnTo>
                  <a:pt x="0"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mn-lt"/>
            </a:endParaRPr>
          </a:p>
        </p:txBody>
      </p:sp>
      <p:sp>
        <p:nvSpPr>
          <p:cNvPr id="17" name="Freeform 1152"/>
          <p:cNvSpPr>
            <a:spLocks/>
          </p:cNvSpPr>
          <p:nvPr/>
        </p:nvSpPr>
        <p:spPr bwMode="auto">
          <a:xfrm>
            <a:off x="684213" y="447675"/>
            <a:ext cx="3175" cy="3175"/>
          </a:xfrm>
          <a:custGeom>
            <a:avLst/>
            <a:gdLst>
              <a:gd name="T0" fmla="*/ 3175 w 2"/>
              <a:gd name="T1" fmla="*/ 0 h 2"/>
              <a:gd name="T2" fmla="*/ 0 w 2"/>
              <a:gd name="T3" fmla="*/ 0 h 2"/>
              <a:gd name="T4" fmla="*/ 0 w 2"/>
              <a:gd name="T5" fmla="*/ 0 h 2"/>
              <a:gd name="T6" fmla="*/ 0 w 2"/>
              <a:gd name="T7" fmla="*/ 0 h 2"/>
              <a:gd name="T8" fmla="*/ 0 w 2"/>
              <a:gd name="T9" fmla="*/ 3175 h 2"/>
              <a:gd name="T10" fmla="*/ 3175 w 2"/>
              <a:gd name="T11" fmla="*/ 3175 h 2"/>
              <a:gd name="T12" fmla="*/ 3175 w 2"/>
              <a:gd name="T13" fmla="*/ 0 h 2"/>
              <a:gd name="T14" fmla="*/ 0 w 2"/>
              <a:gd name="T15" fmla="*/ 0 h 2"/>
              <a:gd name="T16" fmla="*/ 0 w 2"/>
              <a:gd name="T17" fmla="*/ 0 h 2"/>
              <a:gd name="T18" fmla="*/ 0 w 2"/>
              <a:gd name="T19" fmla="*/ 0 h 2"/>
              <a:gd name="T20" fmla="*/ 0 w 2"/>
              <a:gd name="T21" fmla="*/ 3175 h 2"/>
              <a:gd name="T22" fmla="*/ 3175 w 2"/>
              <a:gd name="T23" fmla="*/ 3175 h 2"/>
              <a:gd name="T24" fmla="*/ 3175 w 2"/>
              <a:gd name="T25" fmla="*/ 0 h 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 h="2">
                <a:moveTo>
                  <a:pt x="2" y="0"/>
                </a:moveTo>
                <a:lnTo>
                  <a:pt x="0" y="0"/>
                </a:lnTo>
                <a:lnTo>
                  <a:pt x="0" y="2"/>
                </a:lnTo>
                <a:lnTo>
                  <a:pt x="2" y="2"/>
                </a:lnTo>
                <a:lnTo>
                  <a:pt x="2" y="0"/>
                </a:lnTo>
                <a:lnTo>
                  <a:pt x="0" y="0"/>
                </a:lnTo>
                <a:lnTo>
                  <a:pt x="0" y="2"/>
                </a:lnTo>
                <a:lnTo>
                  <a:pt x="2" y="2"/>
                </a:lnTo>
                <a:lnTo>
                  <a:pt x="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mn-lt"/>
            </a:endParaRPr>
          </a:p>
        </p:txBody>
      </p:sp>
      <p:sp>
        <p:nvSpPr>
          <p:cNvPr id="18" name="Freeform 1154"/>
          <p:cNvSpPr>
            <a:spLocks/>
          </p:cNvSpPr>
          <p:nvPr/>
        </p:nvSpPr>
        <p:spPr bwMode="auto">
          <a:xfrm>
            <a:off x="665163" y="434975"/>
            <a:ext cx="3175" cy="1588"/>
          </a:xfrm>
          <a:custGeom>
            <a:avLst/>
            <a:gdLst>
              <a:gd name="T0" fmla="*/ 3175 w 2"/>
              <a:gd name="T1" fmla="*/ 0 h 1588"/>
              <a:gd name="T2" fmla="*/ 0 w 2"/>
              <a:gd name="T3" fmla="*/ 0 h 1588"/>
              <a:gd name="T4" fmla="*/ 3175 w 2"/>
              <a:gd name="T5" fmla="*/ 0 h 1588"/>
              <a:gd name="T6" fmla="*/ 0 60000 65536"/>
              <a:gd name="T7" fmla="*/ 0 60000 65536"/>
              <a:gd name="T8" fmla="*/ 0 60000 65536"/>
            </a:gdLst>
            <a:ahLst/>
            <a:cxnLst>
              <a:cxn ang="T6">
                <a:pos x="T0" y="T1"/>
              </a:cxn>
              <a:cxn ang="T7">
                <a:pos x="T2" y="T3"/>
              </a:cxn>
              <a:cxn ang="T8">
                <a:pos x="T4" y="T5"/>
              </a:cxn>
            </a:cxnLst>
            <a:rect l="0" t="0" r="r" b="b"/>
            <a:pathLst>
              <a:path w="2" h="1588">
                <a:moveTo>
                  <a:pt x="2" y="0"/>
                </a:moveTo>
                <a:lnTo>
                  <a:pt x="0" y="0"/>
                </a:lnTo>
                <a:lnTo>
                  <a:pt x="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mn-lt"/>
            </a:endParaRPr>
          </a:p>
        </p:txBody>
      </p:sp>
      <p:sp>
        <p:nvSpPr>
          <p:cNvPr id="19" name="Freeform 1156"/>
          <p:cNvSpPr>
            <a:spLocks/>
          </p:cNvSpPr>
          <p:nvPr/>
        </p:nvSpPr>
        <p:spPr bwMode="auto">
          <a:xfrm>
            <a:off x="665163" y="431800"/>
            <a:ext cx="3175" cy="3175"/>
          </a:xfrm>
          <a:custGeom>
            <a:avLst/>
            <a:gdLst>
              <a:gd name="T0" fmla="*/ 3175 w 2"/>
              <a:gd name="T1" fmla="*/ 3175 h 2"/>
              <a:gd name="T2" fmla="*/ 0 w 2"/>
              <a:gd name="T3" fmla="*/ 0 h 2"/>
              <a:gd name="T4" fmla="*/ 0 w 2"/>
              <a:gd name="T5" fmla="*/ 0 h 2"/>
              <a:gd name="T6" fmla="*/ 0 w 2"/>
              <a:gd name="T7" fmla="*/ 3175 h 2"/>
              <a:gd name="T8" fmla="*/ 3175 w 2"/>
              <a:gd name="T9" fmla="*/ 3175 h 2"/>
              <a:gd name="T10" fmla="*/ 3175 w 2"/>
              <a:gd name="T11" fmla="*/ 3175 h 2"/>
              <a:gd name="T12" fmla="*/ 3175 w 2"/>
              <a:gd name="T13" fmla="*/ 3175 h 2"/>
              <a:gd name="T14" fmla="*/ 0 w 2"/>
              <a:gd name="T15" fmla="*/ 0 h 2"/>
              <a:gd name="T16" fmla="*/ 0 w 2"/>
              <a:gd name="T17" fmla="*/ 0 h 2"/>
              <a:gd name="T18" fmla="*/ 0 w 2"/>
              <a:gd name="T19" fmla="*/ 3175 h 2"/>
              <a:gd name="T20" fmla="*/ 3175 w 2"/>
              <a:gd name="T21" fmla="*/ 3175 h 2"/>
              <a:gd name="T22" fmla="*/ 3175 w 2"/>
              <a:gd name="T23" fmla="*/ 3175 h 2"/>
              <a:gd name="T24" fmla="*/ 3175 w 2"/>
              <a:gd name="T25" fmla="*/ 3175 h 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 h="2">
                <a:moveTo>
                  <a:pt x="2" y="2"/>
                </a:moveTo>
                <a:lnTo>
                  <a:pt x="0" y="0"/>
                </a:lnTo>
                <a:lnTo>
                  <a:pt x="0" y="2"/>
                </a:lnTo>
                <a:lnTo>
                  <a:pt x="2" y="2"/>
                </a:lnTo>
                <a:lnTo>
                  <a:pt x="0" y="0"/>
                </a:lnTo>
                <a:lnTo>
                  <a:pt x="0" y="2"/>
                </a:lnTo>
                <a:lnTo>
                  <a:pt x="2"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mn-lt"/>
            </a:endParaRPr>
          </a:p>
        </p:txBody>
      </p:sp>
      <p:sp>
        <p:nvSpPr>
          <p:cNvPr id="24" name="Line 1187"/>
          <p:cNvSpPr>
            <a:spLocks noChangeShapeType="1"/>
          </p:cNvSpPr>
          <p:nvPr/>
        </p:nvSpPr>
        <p:spPr bwMode="auto">
          <a:xfrm>
            <a:off x="569913" y="520700"/>
            <a:ext cx="1587" cy="158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mn-lt"/>
            </a:endParaRPr>
          </a:p>
        </p:txBody>
      </p:sp>
      <p:sp>
        <p:nvSpPr>
          <p:cNvPr id="26" name="Freeform 1208"/>
          <p:cNvSpPr>
            <a:spLocks/>
          </p:cNvSpPr>
          <p:nvPr/>
        </p:nvSpPr>
        <p:spPr bwMode="auto">
          <a:xfrm>
            <a:off x="595313" y="557213"/>
            <a:ext cx="1587" cy="1587"/>
          </a:xfrm>
          <a:custGeom>
            <a:avLst/>
            <a:gdLst>
              <a:gd name="T0" fmla="*/ 0 w 1587"/>
              <a:gd name="T1" fmla="*/ 0 h 1587"/>
              <a:gd name="T2" fmla="*/ 0 w 1587"/>
              <a:gd name="T3" fmla="*/ 0 h 1587"/>
              <a:gd name="T4" fmla="*/ 0 w 1587"/>
              <a:gd name="T5" fmla="*/ 0 h 1587"/>
              <a:gd name="T6" fmla="*/ 0 60000 65536"/>
              <a:gd name="T7" fmla="*/ 0 60000 65536"/>
              <a:gd name="T8" fmla="*/ 0 60000 65536"/>
            </a:gdLst>
            <a:ahLst/>
            <a:cxnLst>
              <a:cxn ang="T6">
                <a:pos x="T0" y="T1"/>
              </a:cxn>
              <a:cxn ang="T7">
                <a:pos x="T2" y="T3"/>
              </a:cxn>
              <a:cxn ang="T8">
                <a:pos x="T4" y="T5"/>
              </a:cxn>
            </a:cxnLst>
            <a:rect l="0" t="0" r="r" b="b"/>
            <a:pathLst>
              <a:path w="1587" h="1587">
                <a:moveTo>
                  <a:pt x="0" y="0"/>
                </a:move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mn-lt"/>
            </a:endParaRPr>
          </a:p>
        </p:txBody>
      </p:sp>
      <p:sp>
        <p:nvSpPr>
          <p:cNvPr id="30" name="Freeform 1217"/>
          <p:cNvSpPr>
            <a:spLocks/>
          </p:cNvSpPr>
          <p:nvPr/>
        </p:nvSpPr>
        <p:spPr bwMode="auto">
          <a:xfrm>
            <a:off x="595313" y="627063"/>
            <a:ext cx="1587" cy="1587"/>
          </a:xfrm>
          <a:custGeom>
            <a:avLst/>
            <a:gdLst>
              <a:gd name="T0" fmla="*/ 0 w 1587"/>
              <a:gd name="T1" fmla="*/ 0 h 1587"/>
              <a:gd name="T2" fmla="*/ 0 w 1587"/>
              <a:gd name="T3" fmla="*/ 0 h 1587"/>
              <a:gd name="T4" fmla="*/ 0 w 1587"/>
              <a:gd name="T5" fmla="*/ 0 h 1587"/>
              <a:gd name="T6" fmla="*/ 0 w 1587"/>
              <a:gd name="T7" fmla="*/ 0 h 1587"/>
              <a:gd name="T8" fmla="*/ 0 w 1587"/>
              <a:gd name="T9" fmla="*/ 0 h 1587"/>
              <a:gd name="T10" fmla="*/ 0 w 1587"/>
              <a:gd name="T11" fmla="*/ 0 h 1587"/>
              <a:gd name="T12" fmla="*/ 0 w 1587"/>
              <a:gd name="T13" fmla="*/ 0 h 1587"/>
              <a:gd name="T14" fmla="*/ 0 w 1587"/>
              <a:gd name="T15" fmla="*/ 0 h 1587"/>
              <a:gd name="T16" fmla="*/ 0 w 1587"/>
              <a:gd name="T17" fmla="*/ 0 h 1587"/>
              <a:gd name="T18" fmla="*/ 0 w 1587"/>
              <a:gd name="T19" fmla="*/ 0 h 1587"/>
              <a:gd name="T20" fmla="*/ 0 w 1587"/>
              <a:gd name="T21" fmla="*/ 0 h 1587"/>
              <a:gd name="T22" fmla="*/ 0 w 1587"/>
              <a:gd name="T23" fmla="*/ 0 h 1587"/>
              <a:gd name="T24" fmla="*/ 0 w 1587"/>
              <a:gd name="T25" fmla="*/ 0 h 1587"/>
              <a:gd name="T26" fmla="*/ 0 w 1587"/>
              <a:gd name="T27" fmla="*/ 0 h 1587"/>
              <a:gd name="T28" fmla="*/ 0 w 1587"/>
              <a:gd name="T29" fmla="*/ 0 h 1587"/>
              <a:gd name="T30" fmla="*/ 0 w 1587"/>
              <a:gd name="T31" fmla="*/ 0 h 1587"/>
              <a:gd name="T32" fmla="*/ 0 w 1587"/>
              <a:gd name="T33" fmla="*/ 0 h 1587"/>
              <a:gd name="T34" fmla="*/ 0 w 1587"/>
              <a:gd name="T35" fmla="*/ 0 h 1587"/>
              <a:gd name="T36" fmla="*/ 0 w 1587"/>
              <a:gd name="T37" fmla="*/ 0 h 1587"/>
              <a:gd name="T38" fmla="*/ 0 w 1587"/>
              <a:gd name="T39" fmla="*/ 0 h 1587"/>
              <a:gd name="T40" fmla="*/ 0 w 1587"/>
              <a:gd name="T41" fmla="*/ 0 h 1587"/>
              <a:gd name="T42" fmla="*/ 0 w 1587"/>
              <a:gd name="T43" fmla="*/ 0 h 1587"/>
              <a:gd name="T44" fmla="*/ 0 w 1587"/>
              <a:gd name="T45" fmla="*/ 0 h 1587"/>
              <a:gd name="T46" fmla="*/ 0 w 1587"/>
              <a:gd name="T47" fmla="*/ 0 h 1587"/>
              <a:gd name="T48" fmla="*/ 0 w 1587"/>
              <a:gd name="T49" fmla="*/ 0 h 1587"/>
              <a:gd name="T50" fmla="*/ 0 w 1587"/>
              <a:gd name="T51" fmla="*/ 0 h 1587"/>
              <a:gd name="T52" fmla="*/ 0 w 1587"/>
              <a:gd name="T53" fmla="*/ 0 h 1587"/>
              <a:gd name="T54" fmla="*/ 0 w 1587"/>
              <a:gd name="T55" fmla="*/ 0 h 1587"/>
              <a:gd name="T56" fmla="*/ 0 w 1587"/>
              <a:gd name="T57" fmla="*/ 0 h 1587"/>
              <a:gd name="T58" fmla="*/ 0 w 1587"/>
              <a:gd name="T59" fmla="*/ 0 h 158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587" h="1587">
                <a:moveTo>
                  <a:pt x="0" y="0"/>
                </a:move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mn-lt"/>
            </a:endParaRPr>
          </a:p>
        </p:txBody>
      </p:sp>
      <p:sp>
        <p:nvSpPr>
          <p:cNvPr id="31" name="Freeform 1219"/>
          <p:cNvSpPr>
            <a:spLocks/>
          </p:cNvSpPr>
          <p:nvPr/>
        </p:nvSpPr>
        <p:spPr bwMode="auto">
          <a:xfrm>
            <a:off x="731838" y="541338"/>
            <a:ext cx="1587" cy="1587"/>
          </a:xfrm>
          <a:custGeom>
            <a:avLst/>
            <a:gdLst>
              <a:gd name="T0" fmla="*/ 0 w 1587"/>
              <a:gd name="T1" fmla="*/ 0 h 1587"/>
              <a:gd name="T2" fmla="*/ 0 w 1587"/>
              <a:gd name="T3" fmla="*/ 0 h 1587"/>
              <a:gd name="T4" fmla="*/ 0 w 1587"/>
              <a:gd name="T5" fmla="*/ 0 h 1587"/>
              <a:gd name="T6" fmla="*/ 0 60000 65536"/>
              <a:gd name="T7" fmla="*/ 0 60000 65536"/>
              <a:gd name="T8" fmla="*/ 0 60000 65536"/>
            </a:gdLst>
            <a:ahLst/>
            <a:cxnLst>
              <a:cxn ang="T6">
                <a:pos x="T0" y="T1"/>
              </a:cxn>
              <a:cxn ang="T7">
                <a:pos x="T2" y="T3"/>
              </a:cxn>
              <a:cxn ang="T8">
                <a:pos x="T4" y="T5"/>
              </a:cxn>
            </a:cxnLst>
            <a:rect l="0" t="0" r="r" b="b"/>
            <a:pathLst>
              <a:path w="1587" h="1587">
                <a:moveTo>
                  <a:pt x="0" y="0"/>
                </a:move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mn-lt"/>
            </a:endParaRPr>
          </a:p>
        </p:txBody>
      </p:sp>
      <p:sp>
        <p:nvSpPr>
          <p:cNvPr id="33" name="Freeform 1234"/>
          <p:cNvSpPr>
            <a:spLocks/>
          </p:cNvSpPr>
          <p:nvPr/>
        </p:nvSpPr>
        <p:spPr bwMode="auto">
          <a:xfrm>
            <a:off x="722313" y="550863"/>
            <a:ext cx="3175" cy="1587"/>
          </a:xfrm>
          <a:custGeom>
            <a:avLst/>
            <a:gdLst>
              <a:gd name="T0" fmla="*/ 0 w 2"/>
              <a:gd name="T1" fmla="*/ 0 h 1587"/>
              <a:gd name="T2" fmla="*/ 0 w 2"/>
              <a:gd name="T3" fmla="*/ 0 h 1587"/>
              <a:gd name="T4" fmla="*/ 3175 w 2"/>
              <a:gd name="T5" fmla="*/ 0 h 1587"/>
              <a:gd name="T6" fmla="*/ 3175 w 2"/>
              <a:gd name="T7" fmla="*/ 0 h 1587"/>
              <a:gd name="T8" fmla="*/ 3175 w 2"/>
              <a:gd name="T9" fmla="*/ 0 h 1587"/>
              <a:gd name="T10" fmla="*/ 3175 w 2"/>
              <a:gd name="T11" fmla="*/ 0 h 1587"/>
              <a:gd name="T12" fmla="*/ 0 w 2"/>
              <a:gd name="T13" fmla="*/ 0 h 1587"/>
              <a:gd name="T14" fmla="*/ 0 w 2"/>
              <a:gd name="T15" fmla="*/ 0 h 1587"/>
              <a:gd name="T16" fmla="*/ 0 w 2"/>
              <a:gd name="T17" fmla="*/ 0 h 1587"/>
              <a:gd name="T18" fmla="*/ 0 w 2"/>
              <a:gd name="T19" fmla="*/ 0 h 1587"/>
              <a:gd name="T20" fmla="*/ 0 w 2"/>
              <a:gd name="T21" fmla="*/ 0 h 1587"/>
              <a:gd name="T22" fmla="*/ 0 w 2"/>
              <a:gd name="T23" fmla="*/ 0 h 1587"/>
              <a:gd name="T24" fmla="*/ 3175 w 2"/>
              <a:gd name="T25" fmla="*/ 0 h 1587"/>
              <a:gd name="T26" fmla="*/ 3175 w 2"/>
              <a:gd name="T27" fmla="*/ 0 h 1587"/>
              <a:gd name="T28" fmla="*/ 3175 w 2"/>
              <a:gd name="T29" fmla="*/ 0 h 1587"/>
              <a:gd name="T30" fmla="*/ 0 w 2"/>
              <a:gd name="T31" fmla="*/ 0 h 1587"/>
              <a:gd name="T32" fmla="*/ 0 w 2"/>
              <a:gd name="T33" fmla="*/ 0 h 1587"/>
              <a:gd name="T34" fmla="*/ 3175 w 2"/>
              <a:gd name="T35" fmla="*/ 0 h 1587"/>
              <a:gd name="T36" fmla="*/ 0 w 2"/>
              <a:gd name="T37" fmla="*/ 0 h 1587"/>
              <a:gd name="T38" fmla="*/ 0 w 2"/>
              <a:gd name="T39" fmla="*/ 0 h 1587"/>
              <a:gd name="T40" fmla="*/ 0 w 2"/>
              <a:gd name="T41" fmla="*/ 0 h 1587"/>
              <a:gd name="T42" fmla="*/ 0 w 2"/>
              <a:gd name="T43" fmla="*/ 0 h 1587"/>
              <a:gd name="T44" fmla="*/ 0 w 2"/>
              <a:gd name="T45" fmla="*/ 0 h 1587"/>
              <a:gd name="T46" fmla="*/ 0 w 2"/>
              <a:gd name="T47" fmla="*/ 0 h 1587"/>
              <a:gd name="T48" fmla="*/ 0 w 2"/>
              <a:gd name="T49" fmla="*/ 0 h 1587"/>
              <a:gd name="T50" fmla="*/ 0 w 2"/>
              <a:gd name="T51" fmla="*/ 0 h 1587"/>
              <a:gd name="T52" fmla="*/ 0 w 2"/>
              <a:gd name="T53" fmla="*/ 0 h 1587"/>
              <a:gd name="T54" fmla="*/ 0 w 2"/>
              <a:gd name="T55" fmla="*/ 0 h 1587"/>
              <a:gd name="T56" fmla="*/ 0 w 2"/>
              <a:gd name="T57" fmla="*/ 0 h 1587"/>
              <a:gd name="T58" fmla="*/ 0 w 2"/>
              <a:gd name="T59" fmla="*/ 0 h 1587"/>
              <a:gd name="T60" fmla="*/ 0 w 2"/>
              <a:gd name="T61" fmla="*/ 0 h 158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2" h="1587">
                <a:moveTo>
                  <a:pt x="0" y="0"/>
                </a:moveTo>
                <a:lnTo>
                  <a:pt x="0" y="0"/>
                </a:lnTo>
                <a:lnTo>
                  <a:pt x="2" y="0"/>
                </a:lnTo>
                <a:lnTo>
                  <a:pt x="0" y="0"/>
                </a:lnTo>
                <a:lnTo>
                  <a:pt x="2" y="0"/>
                </a:lnTo>
                <a:lnTo>
                  <a:pt x="0" y="0"/>
                </a:lnTo>
                <a:lnTo>
                  <a:pt x="2"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mn-lt"/>
            </a:endParaRPr>
          </a:p>
        </p:txBody>
      </p:sp>
      <p:sp>
        <p:nvSpPr>
          <p:cNvPr id="34" name="Line 1237"/>
          <p:cNvSpPr>
            <a:spLocks noChangeShapeType="1"/>
          </p:cNvSpPr>
          <p:nvPr/>
        </p:nvSpPr>
        <p:spPr bwMode="auto">
          <a:xfrm>
            <a:off x="728663" y="544513"/>
            <a:ext cx="1587" cy="158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mn-lt"/>
            </a:endParaRPr>
          </a:p>
        </p:txBody>
      </p:sp>
      <p:sp>
        <p:nvSpPr>
          <p:cNvPr id="35" name="Line 1238"/>
          <p:cNvSpPr>
            <a:spLocks noChangeShapeType="1"/>
          </p:cNvSpPr>
          <p:nvPr/>
        </p:nvSpPr>
        <p:spPr bwMode="auto">
          <a:xfrm>
            <a:off x="728663" y="544513"/>
            <a:ext cx="1587" cy="158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mn-lt"/>
            </a:endParaRPr>
          </a:p>
        </p:txBody>
      </p:sp>
      <p:sp>
        <p:nvSpPr>
          <p:cNvPr id="36" name="Freeform 1240"/>
          <p:cNvSpPr>
            <a:spLocks/>
          </p:cNvSpPr>
          <p:nvPr/>
        </p:nvSpPr>
        <p:spPr bwMode="auto">
          <a:xfrm>
            <a:off x="728663" y="541338"/>
            <a:ext cx="1587" cy="3175"/>
          </a:xfrm>
          <a:custGeom>
            <a:avLst/>
            <a:gdLst>
              <a:gd name="T0" fmla="*/ 0 w 1587"/>
              <a:gd name="T1" fmla="*/ 3175 h 2"/>
              <a:gd name="T2" fmla="*/ 0 w 1587"/>
              <a:gd name="T3" fmla="*/ 3175 h 2"/>
              <a:gd name="T4" fmla="*/ 0 w 1587"/>
              <a:gd name="T5" fmla="*/ 0 h 2"/>
              <a:gd name="T6" fmla="*/ 0 w 1587"/>
              <a:gd name="T7" fmla="*/ 3175 h 2"/>
              <a:gd name="T8" fmla="*/ 0 w 1587"/>
              <a:gd name="T9" fmla="*/ 3175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87" h="2">
                <a:moveTo>
                  <a:pt x="0" y="2"/>
                </a:moveTo>
                <a:lnTo>
                  <a:pt x="0" y="2"/>
                </a:lnTo>
                <a:lnTo>
                  <a:pt x="0" y="0"/>
                </a:lnTo>
                <a:lnTo>
                  <a:pt x="0"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mn-lt"/>
            </a:endParaRPr>
          </a:p>
        </p:txBody>
      </p:sp>
      <p:sp>
        <p:nvSpPr>
          <p:cNvPr id="39" name="Freeform 1250"/>
          <p:cNvSpPr>
            <a:spLocks/>
          </p:cNvSpPr>
          <p:nvPr/>
        </p:nvSpPr>
        <p:spPr bwMode="auto">
          <a:xfrm>
            <a:off x="731838" y="530225"/>
            <a:ext cx="3175" cy="1588"/>
          </a:xfrm>
          <a:custGeom>
            <a:avLst/>
            <a:gdLst>
              <a:gd name="T0" fmla="*/ 3175 w 2"/>
              <a:gd name="T1" fmla="*/ 0 h 1588"/>
              <a:gd name="T2" fmla="*/ 0 w 2"/>
              <a:gd name="T3" fmla="*/ 0 h 1588"/>
              <a:gd name="T4" fmla="*/ 3175 w 2"/>
              <a:gd name="T5" fmla="*/ 0 h 1588"/>
              <a:gd name="T6" fmla="*/ 0 60000 65536"/>
              <a:gd name="T7" fmla="*/ 0 60000 65536"/>
              <a:gd name="T8" fmla="*/ 0 60000 65536"/>
            </a:gdLst>
            <a:ahLst/>
            <a:cxnLst>
              <a:cxn ang="T6">
                <a:pos x="T0" y="T1"/>
              </a:cxn>
              <a:cxn ang="T7">
                <a:pos x="T2" y="T3"/>
              </a:cxn>
              <a:cxn ang="T8">
                <a:pos x="T4" y="T5"/>
              </a:cxn>
            </a:cxnLst>
            <a:rect l="0" t="0" r="r" b="b"/>
            <a:pathLst>
              <a:path w="2" h="1588">
                <a:moveTo>
                  <a:pt x="2" y="0"/>
                </a:moveTo>
                <a:lnTo>
                  <a:pt x="0" y="0"/>
                </a:lnTo>
                <a:lnTo>
                  <a:pt x="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mn-lt"/>
            </a:endParaRPr>
          </a:p>
        </p:txBody>
      </p:sp>
      <p:sp>
        <p:nvSpPr>
          <p:cNvPr id="40" name="Freeform 1252"/>
          <p:cNvSpPr>
            <a:spLocks/>
          </p:cNvSpPr>
          <p:nvPr/>
        </p:nvSpPr>
        <p:spPr bwMode="auto">
          <a:xfrm>
            <a:off x="731838" y="527050"/>
            <a:ext cx="3175" cy="7938"/>
          </a:xfrm>
          <a:custGeom>
            <a:avLst/>
            <a:gdLst>
              <a:gd name="T0" fmla="*/ 3175 w 2"/>
              <a:gd name="T1" fmla="*/ 3175 h 5"/>
              <a:gd name="T2" fmla="*/ 3175 w 2"/>
              <a:gd name="T3" fmla="*/ 3175 h 5"/>
              <a:gd name="T4" fmla="*/ 0 w 2"/>
              <a:gd name="T5" fmla="*/ 0 h 5"/>
              <a:gd name="T6" fmla="*/ 0 w 2"/>
              <a:gd name="T7" fmla="*/ 3175 h 5"/>
              <a:gd name="T8" fmla="*/ 0 w 2"/>
              <a:gd name="T9" fmla="*/ 3175 h 5"/>
              <a:gd name="T10" fmla="*/ 3175 w 2"/>
              <a:gd name="T11" fmla="*/ 7938 h 5"/>
              <a:gd name="T12" fmla="*/ 3175 w 2"/>
              <a:gd name="T13" fmla="*/ 3175 h 5"/>
              <a:gd name="T14" fmla="*/ 3175 w 2"/>
              <a:gd name="T15" fmla="*/ 3175 h 5"/>
              <a:gd name="T16" fmla="*/ 0 w 2"/>
              <a:gd name="T17" fmla="*/ 0 h 5"/>
              <a:gd name="T18" fmla="*/ 0 w 2"/>
              <a:gd name="T19" fmla="*/ 3175 h 5"/>
              <a:gd name="T20" fmla="*/ 0 w 2"/>
              <a:gd name="T21" fmla="*/ 3175 h 5"/>
              <a:gd name="T22" fmla="*/ 3175 w 2"/>
              <a:gd name="T23" fmla="*/ 7938 h 5"/>
              <a:gd name="T24" fmla="*/ 3175 w 2"/>
              <a:gd name="T25" fmla="*/ 3175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 h="5">
                <a:moveTo>
                  <a:pt x="2" y="2"/>
                </a:moveTo>
                <a:lnTo>
                  <a:pt x="2" y="2"/>
                </a:lnTo>
                <a:lnTo>
                  <a:pt x="0" y="0"/>
                </a:lnTo>
                <a:lnTo>
                  <a:pt x="0" y="2"/>
                </a:lnTo>
                <a:lnTo>
                  <a:pt x="2" y="5"/>
                </a:lnTo>
                <a:lnTo>
                  <a:pt x="2" y="2"/>
                </a:lnTo>
                <a:lnTo>
                  <a:pt x="0" y="0"/>
                </a:lnTo>
                <a:lnTo>
                  <a:pt x="0" y="2"/>
                </a:lnTo>
                <a:lnTo>
                  <a:pt x="2" y="5"/>
                </a:lnTo>
                <a:lnTo>
                  <a:pt x="2"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mn-lt"/>
            </a:endParaRPr>
          </a:p>
        </p:txBody>
      </p:sp>
      <p:sp>
        <p:nvSpPr>
          <p:cNvPr id="41" name="Freeform 1255"/>
          <p:cNvSpPr>
            <a:spLocks/>
          </p:cNvSpPr>
          <p:nvPr/>
        </p:nvSpPr>
        <p:spPr bwMode="auto">
          <a:xfrm>
            <a:off x="712788" y="550863"/>
            <a:ext cx="3175" cy="1587"/>
          </a:xfrm>
          <a:custGeom>
            <a:avLst/>
            <a:gdLst>
              <a:gd name="T0" fmla="*/ 0 w 2"/>
              <a:gd name="T1" fmla="*/ 0 h 1587"/>
              <a:gd name="T2" fmla="*/ 3175 w 2"/>
              <a:gd name="T3" fmla="*/ 0 h 1587"/>
              <a:gd name="T4" fmla="*/ 3175 w 2"/>
              <a:gd name="T5" fmla="*/ 0 h 1587"/>
              <a:gd name="T6" fmla="*/ 3175 w 2"/>
              <a:gd name="T7" fmla="*/ 0 h 1587"/>
              <a:gd name="T8" fmla="*/ 3175 w 2"/>
              <a:gd name="T9" fmla="*/ 0 h 1587"/>
              <a:gd name="T10" fmla="*/ 0 w 2"/>
              <a:gd name="T11" fmla="*/ 0 h 1587"/>
              <a:gd name="T12" fmla="*/ 0 w 2"/>
              <a:gd name="T13" fmla="*/ 0 h 1587"/>
              <a:gd name="T14" fmla="*/ 0 w 2"/>
              <a:gd name="T15" fmla="*/ 0 h 1587"/>
              <a:gd name="T16" fmla="*/ 0 w 2"/>
              <a:gd name="T17" fmla="*/ 0 h 1587"/>
              <a:gd name="T18" fmla="*/ 3175 w 2"/>
              <a:gd name="T19" fmla="*/ 0 h 1587"/>
              <a:gd name="T20" fmla="*/ 3175 w 2"/>
              <a:gd name="T21" fmla="*/ 0 h 1587"/>
              <a:gd name="T22" fmla="*/ 3175 w 2"/>
              <a:gd name="T23" fmla="*/ 0 h 1587"/>
              <a:gd name="T24" fmla="*/ 3175 w 2"/>
              <a:gd name="T25" fmla="*/ 0 h 1587"/>
              <a:gd name="T26" fmla="*/ 3175 w 2"/>
              <a:gd name="T27" fmla="*/ 0 h 1587"/>
              <a:gd name="T28" fmla="*/ 3175 w 2"/>
              <a:gd name="T29" fmla="*/ 0 h 1587"/>
              <a:gd name="T30" fmla="*/ 3175 w 2"/>
              <a:gd name="T31" fmla="*/ 0 h 1587"/>
              <a:gd name="T32" fmla="*/ 3175 w 2"/>
              <a:gd name="T33" fmla="*/ 0 h 1587"/>
              <a:gd name="T34" fmla="*/ 3175 w 2"/>
              <a:gd name="T35" fmla="*/ 0 h 1587"/>
              <a:gd name="T36" fmla="*/ 3175 w 2"/>
              <a:gd name="T37" fmla="*/ 0 h 1587"/>
              <a:gd name="T38" fmla="*/ 3175 w 2"/>
              <a:gd name="T39" fmla="*/ 0 h 1587"/>
              <a:gd name="T40" fmla="*/ 3175 w 2"/>
              <a:gd name="T41" fmla="*/ 0 h 1587"/>
              <a:gd name="T42" fmla="*/ 3175 w 2"/>
              <a:gd name="T43" fmla="*/ 0 h 1587"/>
              <a:gd name="T44" fmla="*/ 3175 w 2"/>
              <a:gd name="T45" fmla="*/ 0 h 1587"/>
              <a:gd name="T46" fmla="*/ 3175 w 2"/>
              <a:gd name="T47" fmla="*/ 0 h 1587"/>
              <a:gd name="T48" fmla="*/ 3175 w 2"/>
              <a:gd name="T49" fmla="*/ 0 h 1587"/>
              <a:gd name="T50" fmla="*/ 3175 w 2"/>
              <a:gd name="T51" fmla="*/ 0 h 1587"/>
              <a:gd name="T52" fmla="*/ 3175 w 2"/>
              <a:gd name="T53" fmla="*/ 0 h 1587"/>
              <a:gd name="T54" fmla="*/ 3175 w 2"/>
              <a:gd name="T55" fmla="*/ 0 h 1587"/>
              <a:gd name="T56" fmla="*/ 3175 w 2"/>
              <a:gd name="T57" fmla="*/ 0 h 1587"/>
              <a:gd name="T58" fmla="*/ 0 w 2"/>
              <a:gd name="T59" fmla="*/ 0 h 1587"/>
              <a:gd name="T60" fmla="*/ 0 w 2"/>
              <a:gd name="T61" fmla="*/ 0 h 1587"/>
              <a:gd name="T62" fmla="*/ 0 w 2"/>
              <a:gd name="T63" fmla="*/ 0 h 158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 h="1587">
                <a:moveTo>
                  <a:pt x="0" y="0"/>
                </a:moveTo>
                <a:lnTo>
                  <a:pt x="2" y="0"/>
                </a:lnTo>
                <a:lnTo>
                  <a:pt x="0" y="0"/>
                </a:lnTo>
                <a:lnTo>
                  <a:pt x="2"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mn-lt"/>
            </a:endParaRPr>
          </a:p>
        </p:txBody>
      </p:sp>
      <p:sp>
        <p:nvSpPr>
          <p:cNvPr id="42" name="Rectangle 1256"/>
          <p:cNvSpPr>
            <a:spLocks noChangeArrowheads="1"/>
          </p:cNvSpPr>
          <p:nvPr/>
        </p:nvSpPr>
        <p:spPr bwMode="auto">
          <a:xfrm>
            <a:off x="722313" y="550863"/>
            <a:ext cx="1587" cy="15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spcBef>
                <a:spcPct val="50000"/>
              </a:spcBef>
              <a:buFontTx/>
              <a:buChar char="•"/>
            </a:pPr>
            <a:endParaRPr lang="en-US" sz="1300" b="0">
              <a:latin typeface="+mn-lt"/>
            </a:endParaRPr>
          </a:p>
        </p:txBody>
      </p:sp>
      <p:sp>
        <p:nvSpPr>
          <p:cNvPr id="43" name="Freeform 1258"/>
          <p:cNvSpPr>
            <a:spLocks/>
          </p:cNvSpPr>
          <p:nvPr/>
        </p:nvSpPr>
        <p:spPr bwMode="auto">
          <a:xfrm>
            <a:off x="722313" y="550863"/>
            <a:ext cx="1587" cy="1587"/>
          </a:xfrm>
          <a:custGeom>
            <a:avLst/>
            <a:gdLst>
              <a:gd name="T0" fmla="*/ 0 w 1587"/>
              <a:gd name="T1" fmla="*/ 0 h 1587"/>
              <a:gd name="T2" fmla="*/ 0 w 1587"/>
              <a:gd name="T3" fmla="*/ 0 h 1587"/>
              <a:gd name="T4" fmla="*/ 0 w 1587"/>
              <a:gd name="T5" fmla="*/ 0 h 1587"/>
              <a:gd name="T6" fmla="*/ 0 w 1587"/>
              <a:gd name="T7" fmla="*/ 0 h 1587"/>
              <a:gd name="T8" fmla="*/ 0 w 1587"/>
              <a:gd name="T9" fmla="*/ 0 h 1587"/>
              <a:gd name="T10" fmla="*/ 0 w 1587"/>
              <a:gd name="T11" fmla="*/ 0 h 1587"/>
              <a:gd name="T12" fmla="*/ 0 w 1587"/>
              <a:gd name="T13" fmla="*/ 0 h 1587"/>
              <a:gd name="T14" fmla="*/ 0 w 1587"/>
              <a:gd name="T15" fmla="*/ 0 h 1587"/>
              <a:gd name="T16" fmla="*/ 0 w 1587"/>
              <a:gd name="T17" fmla="*/ 0 h 1587"/>
              <a:gd name="T18" fmla="*/ 0 w 1587"/>
              <a:gd name="T19" fmla="*/ 0 h 1587"/>
              <a:gd name="T20" fmla="*/ 0 w 1587"/>
              <a:gd name="T21" fmla="*/ 0 h 1587"/>
              <a:gd name="T22" fmla="*/ 0 w 1587"/>
              <a:gd name="T23" fmla="*/ 0 h 1587"/>
              <a:gd name="T24" fmla="*/ 0 w 1587"/>
              <a:gd name="T25" fmla="*/ 0 h 1587"/>
              <a:gd name="T26" fmla="*/ 0 w 1587"/>
              <a:gd name="T27" fmla="*/ 0 h 1587"/>
              <a:gd name="T28" fmla="*/ 0 w 1587"/>
              <a:gd name="T29" fmla="*/ 0 h 1587"/>
              <a:gd name="T30" fmla="*/ 0 w 1587"/>
              <a:gd name="T31" fmla="*/ 0 h 1587"/>
              <a:gd name="T32" fmla="*/ 0 w 1587"/>
              <a:gd name="T33" fmla="*/ 0 h 1587"/>
              <a:gd name="T34" fmla="*/ 0 w 1587"/>
              <a:gd name="T35" fmla="*/ 0 h 1587"/>
              <a:gd name="T36" fmla="*/ 0 w 1587"/>
              <a:gd name="T37" fmla="*/ 0 h 1587"/>
              <a:gd name="T38" fmla="*/ 0 w 1587"/>
              <a:gd name="T39" fmla="*/ 0 h 1587"/>
              <a:gd name="T40" fmla="*/ 0 w 1587"/>
              <a:gd name="T41" fmla="*/ 0 h 1587"/>
              <a:gd name="T42" fmla="*/ 0 w 1587"/>
              <a:gd name="T43" fmla="*/ 0 h 1587"/>
              <a:gd name="T44" fmla="*/ 0 w 1587"/>
              <a:gd name="T45" fmla="*/ 0 h 1587"/>
              <a:gd name="T46" fmla="*/ 0 w 1587"/>
              <a:gd name="T47" fmla="*/ 0 h 1587"/>
              <a:gd name="T48" fmla="*/ 0 w 1587"/>
              <a:gd name="T49" fmla="*/ 0 h 1587"/>
              <a:gd name="T50" fmla="*/ 0 w 1587"/>
              <a:gd name="T51" fmla="*/ 0 h 1587"/>
              <a:gd name="T52" fmla="*/ 0 w 1587"/>
              <a:gd name="T53" fmla="*/ 0 h 1587"/>
              <a:gd name="T54" fmla="*/ 0 w 1587"/>
              <a:gd name="T55" fmla="*/ 0 h 1587"/>
              <a:gd name="T56" fmla="*/ 0 w 1587"/>
              <a:gd name="T57" fmla="*/ 0 h 1587"/>
              <a:gd name="T58" fmla="*/ 0 w 1587"/>
              <a:gd name="T59" fmla="*/ 0 h 1587"/>
              <a:gd name="T60" fmla="*/ 0 w 1587"/>
              <a:gd name="T61" fmla="*/ 0 h 158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587" h="1587">
                <a:moveTo>
                  <a:pt x="0" y="0"/>
                </a:move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mn-lt"/>
            </a:endParaRPr>
          </a:p>
        </p:txBody>
      </p:sp>
      <p:sp>
        <p:nvSpPr>
          <p:cNvPr id="44" name="Freeform 1266"/>
          <p:cNvSpPr>
            <a:spLocks/>
          </p:cNvSpPr>
          <p:nvPr/>
        </p:nvSpPr>
        <p:spPr bwMode="auto">
          <a:xfrm>
            <a:off x="728663" y="534988"/>
            <a:ext cx="1587" cy="1587"/>
          </a:xfrm>
          <a:custGeom>
            <a:avLst/>
            <a:gdLst>
              <a:gd name="T0" fmla="*/ 0 w 1587"/>
              <a:gd name="T1" fmla="*/ 0 h 1587"/>
              <a:gd name="T2" fmla="*/ 0 w 1587"/>
              <a:gd name="T3" fmla="*/ 0 h 1587"/>
              <a:gd name="T4" fmla="*/ 0 w 1587"/>
              <a:gd name="T5" fmla="*/ 0 h 1587"/>
              <a:gd name="T6" fmla="*/ 0 w 1587"/>
              <a:gd name="T7" fmla="*/ 0 h 1587"/>
              <a:gd name="T8" fmla="*/ 0 w 1587"/>
              <a:gd name="T9" fmla="*/ 0 h 1587"/>
              <a:gd name="T10" fmla="*/ 0 w 1587"/>
              <a:gd name="T11" fmla="*/ 0 h 1587"/>
              <a:gd name="T12" fmla="*/ 0 w 1587"/>
              <a:gd name="T13" fmla="*/ 0 h 1587"/>
              <a:gd name="T14" fmla="*/ 0 w 1587"/>
              <a:gd name="T15" fmla="*/ 0 h 1587"/>
              <a:gd name="T16" fmla="*/ 0 w 1587"/>
              <a:gd name="T17" fmla="*/ 0 h 1587"/>
              <a:gd name="T18" fmla="*/ 0 w 1587"/>
              <a:gd name="T19" fmla="*/ 0 h 1587"/>
              <a:gd name="T20" fmla="*/ 0 w 1587"/>
              <a:gd name="T21" fmla="*/ 0 h 1587"/>
              <a:gd name="T22" fmla="*/ 0 w 1587"/>
              <a:gd name="T23" fmla="*/ 0 h 1587"/>
              <a:gd name="T24" fmla="*/ 0 w 1587"/>
              <a:gd name="T25" fmla="*/ 0 h 1587"/>
              <a:gd name="T26" fmla="*/ 0 w 1587"/>
              <a:gd name="T27" fmla="*/ 0 h 1587"/>
              <a:gd name="T28" fmla="*/ 0 w 1587"/>
              <a:gd name="T29" fmla="*/ 0 h 1587"/>
              <a:gd name="T30" fmla="*/ 0 w 1587"/>
              <a:gd name="T31" fmla="*/ 0 h 1587"/>
              <a:gd name="T32" fmla="*/ 0 w 1587"/>
              <a:gd name="T33" fmla="*/ 0 h 1587"/>
              <a:gd name="T34" fmla="*/ 0 w 1587"/>
              <a:gd name="T35" fmla="*/ 0 h 1587"/>
              <a:gd name="T36" fmla="*/ 0 w 1587"/>
              <a:gd name="T37" fmla="*/ 0 h 1587"/>
              <a:gd name="T38" fmla="*/ 0 w 1587"/>
              <a:gd name="T39" fmla="*/ 0 h 1587"/>
              <a:gd name="T40" fmla="*/ 0 w 1587"/>
              <a:gd name="T41" fmla="*/ 0 h 1587"/>
              <a:gd name="T42" fmla="*/ 0 w 1587"/>
              <a:gd name="T43" fmla="*/ 0 h 1587"/>
              <a:gd name="T44" fmla="*/ 0 w 1587"/>
              <a:gd name="T45" fmla="*/ 0 h 1587"/>
              <a:gd name="T46" fmla="*/ 0 w 1587"/>
              <a:gd name="T47" fmla="*/ 0 h 1587"/>
              <a:gd name="T48" fmla="*/ 0 w 1587"/>
              <a:gd name="T49" fmla="*/ 0 h 1587"/>
              <a:gd name="T50" fmla="*/ 0 w 1587"/>
              <a:gd name="T51" fmla="*/ 0 h 1587"/>
              <a:gd name="T52" fmla="*/ 0 w 1587"/>
              <a:gd name="T53" fmla="*/ 0 h 1587"/>
              <a:gd name="T54" fmla="*/ 0 w 1587"/>
              <a:gd name="T55" fmla="*/ 0 h 1587"/>
              <a:gd name="T56" fmla="*/ 0 w 1587"/>
              <a:gd name="T57" fmla="*/ 0 h 1587"/>
              <a:gd name="T58" fmla="*/ 0 w 1587"/>
              <a:gd name="T59" fmla="*/ 0 h 1587"/>
              <a:gd name="T60" fmla="*/ 0 w 1587"/>
              <a:gd name="T61" fmla="*/ 0 h 1587"/>
              <a:gd name="T62" fmla="*/ 0 w 1587"/>
              <a:gd name="T63" fmla="*/ 0 h 1587"/>
              <a:gd name="T64" fmla="*/ 0 w 1587"/>
              <a:gd name="T65" fmla="*/ 0 h 1587"/>
              <a:gd name="T66" fmla="*/ 0 w 1587"/>
              <a:gd name="T67" fmla="*/ 0 h 1587"/>
              <a:gd name="T68" fmla="*/ 0 w 1587"/>
              <a:gd name="T69" fmla="*/ 0 h 1587"/>
              <a:gd name="T70" fmla="*/ 0 w 1587"/>
              <a:gd name="T71" fmla="*/ 0 h 1587"/>
              <a:gd name="T72" fmla="*/ 0 w 1587"/>
              <a:gd name="T73" fmla="*/ 0 h 1587"/>
              <a:gd name="T74" fmla="*/ 0 w 1587"/>
              <a:gd name="T75" fmla="*/ 0 h 1587"/>
              <a:gd name="T76" fmla="*/ 0 w 1587"/>
              <a:gd name="T77" fmla="*/ 0 h 1587"/>
              <a:gd name="T78" fmla="*/ 0 w 1587"/>
              <a:gd name="T79" fmla="*/ 0 h 1587"/>
              <a:gd name="T80" fmla="*/ 0 w 1587"/>
              <a:gd name="T81" fmla="*/ 0 h 1587"/>
              <a:gd name="T82" fmla="*/ 0 w 1587"/>
              <a:gd name="T83" fmla="*/ 0 h 1587"/>
              <a:gd name="T84" fmla="*/ 0 w 1587"/>
              <a:gd name="T85" fmla="*/ 0 h 1587"/>
              <a:gd name="T86" fmla="*/ 0 w 1587"/>
              <a:gd name="T87" fmla="*/ 0 h 158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587" h="1587">
                <a:moveTo>
                  <a:pt x="0" y="0"/>
                </a:move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mn-lt"/>
            </a:endParaRPr>
          </a:p>
        </p:txBody>
      </p:sp>
      <p:sp>
        <p:nvSpPr>
          <p:cNvPr id="46" name="Line 1270"/>
          <p:cNvSpPr>
            <a:spLocks noChangeShapeType="1"/>
          </p:cNvSpPr>
          <p:nvPr/>
        </p:nvSpPr>
        <p:spPr bwMode="auto">
          <a:xfrm>
            <a:off x="728663" y="530225"/>
            <a:ext cx="1587" cy="158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mn-lt"/>
            </a:endParaRPr>
          </a:p>
        </p:txBody>
      </p:sp>
      <p:sp>
        <p:nvSpPr>
          <p:cNvPr id="47" name="Line 1271"/>
          <p:cNvSpPr>
            <a:spLocks noChangeShapeType="1"/>
          </p:cNvSpPr>
          <p:nvPr/>
        </p:nvSpPr>
        <p:spPr bwMode="auto">
          <a:xfrm>
            <a:off x="728663" y="530225"/>
            <a:ext cx="1587" cy="158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mn-lt"/>
            </a:endParaRPr>
          </a:p>
        </p:txBody>
      </p:sp>
      <p:sp>
        <p:nvSpPr>
          <p:cNvPr id="48" name="Rectangle 1272"/>
          <p:cNvSpPr>
            <a:spLocks noChangeArrowheads="1"/>
          </p:cNvSpPr>
          <p:nvPr/>
        </p:nvSpPr>
        <p:spPr bwMode="auto">
          <a:xfrm>
            <a:off x="728663" y="530225"/>
            <a:ext cx="1587" cy="15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spcBef>
                <a:spcPct val="50000"/>
              </a:spcBef>
              <a:buFontTx/>
              <a:buChar char="•"/>
            </a:pPr>
            <a:endParaRPr lang="en-US" sz="1300" b="0">
              <a:latin typeface="+mn-lt"/>
            </a:endParaRPr>
          </a:p>
        </p:txBody>
      </p:sp>
      <p:sp>
        <p:nvSpPr>
          <p:cNvPr id="50" name="Line 1274"/>
          <p:cNvSpPr>
            <a:spLocks noChangeShapeType="1"/>
          </p:cNvSpPr>
          <p:nvPr/>
        </p:nvSpPr>
        <p:spPr bwMode="auto">
          <a:xfrm>
            <a:off x="728663" y="527050"/>
            <a:ext cx="1587" cy="158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mn-lt"/>
            </a:endParaRPr>
          </a:p>
        </p:txBody>
      </p:sp>
      <p:sp>
        <p:nvSpPr>
          <p:cNvPr id="51" name="Line 1275"/>
          <p:cNvSpPr>
            <a:spLocks noChangeShapeType="1"/>
          </p:cNvSpPr>
          <p:nvPr/>
        </p:nvSpPr>
        <p:spPr bwMode="auto">
          <a:xfrm>
            <a:off x="728663" y="527050"/>
            <a:ext cx="1587" cy="158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mn-lt"/>
            </a:endParaRPr>
          </a:p>
        </p:txBody>
      </p:sp>
      <p:sp>
        <p:nvSpPr>
          <p:cNvPr id="52" name="Freeform 1277"/>
          <p:cNvSpPr>
            <a:spLocks/>
          </p:cNvSpPr>
          <p:nvPr/>
        </p:nvSpPr>
        <p:spPr bwMode="auto">
          <a:xfrm>
            <a:off x="728663" y="523875"/>
            <a:ext cx="1587" cy="3175"/>
          </a:xfrm>
          <a:custGeom>
            <a:avLst/>
            <a:gdLst>
              <a:gd name="T0" fmla="*/ 0 w 1587"/>
              <a:gd name="T1" fmla="*/ 3175 h 2"/>
              <a:gd name="T2" fmla="*/ 0 w 1587"/>
              <a:gd name="T3" fmla="*/ 3175 h 2"/>
              <a:gd name="T4" fmla="*/ 0 w 1587"/>
              <a:gd name="T5" fmla="*/ 0 h 2"/>
              <a:gd name="T6" fmla="*/ 0 w 1587"/>
              <a:gd name="T7" fmla="*/ 3175 h 2"/>
              <a:gd name="T8" fmla="*/ 0 w 1587"/>
              <a:gd name="T9" fmla="*/ 3175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87" h="2">
                <a:moveTo>
                  <a:pt x="0" y="2"/>
                </a:moveTo>
                <a:lnTo>
                  <a:pt x="0" y="2"/>
                </a:lnTo>
                <a:lnTo>
                  <a:pt x="0" y="0"/>
                </a:lnTo>
                <a:lnTo>
                  <a:pt x="0"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mn-lt"/>
            </a:endParaRPr>
          </a:p>
        </p:txBody>
      </p:sp>
      <p:pic>
        <p:nvPicPr>
          <p:cNvPr id="63" name="Picture 6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3951" y="5523466"/>
            <a:ext cx="4883150" cy="95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 name="Rectangle 1028"/>
          <p:cNvSpPr>
            <a:spLocks noGrp="1" noChangeArrowheads="1"/>
          </p:cNvSpPr>
          <p:nvPr>
            <p:ph type="dt" sz="half" idx="15"/>
          </p:nvPr>
        </p:nvSpPr>
        <p:spPr>
          <a:xfrm>
            <a:off x="6448475" y="6450817"/>
            <a:ext cx="2552700" cy="306388"/>
          </a:xfrm>
        </p:spPr>
        <p:txBody>
          <a:bodyPr rIns="0">
            <a:normAutofit/>
          </a:bodyPr>
          <a:lstStyle>
            <a:lvl1pPr algn="r">
              <a:defRPr sz="1600">
                <a:solidFill>
                  <a:schemeClr val="tx1"/>
                </a:solidFill>
                <a:latin typeface="+mn-lt"/>
                <a:cs typeface="Arial" charset="0"/>
              </a:defRPr>
            </a:lvl1pPr>
          </a:lstStyle>
          <a:p>
            <a:fld id="{3808D2CF-ECE4-4005-A042-AB455C3247EE}" type="datetime4">
              <a:rPr lang="en-US" smtClean="0"/>
              <a:pPr/>
              <a:t>April 30, 2019</a:t>
            </a:fld>
            <a:endParaRPr lang="en-US" dirty="0"/>
          </a:p>
        </p:txBody>
      </p:sp>
      <p:sp>
        <p:nvSpPr>
          <p:cNvPr id="66" name="Rectangle 65"/>
          <p:cNvSpPr>
            <a:spLocks noChangeArrowheads="1"/>
          </p:cNvSpPr>
          <p:nvPr userDrawn="1"/>
        </p:nvSpPr>
        <p:spPr bwMode="auto">
          <a:xfrm>
            <a:off x="0" y="5070497"/>
            <a:ext cx="9144000" cy="176213"/>
          </a:xfrm>
          <a:prstGeom prst="rect">
            <a:avLst/>
          </a:prstGeom>
          <a:solidFill>
            <a:schemeClr val="accent1"/>
          </a:solidFill>
          <a:ln>
            <a:noFill/>
          </a:ln>
          <a:extLst/>
        </p:spPr>
        <p:txBody>
          <a:bodyPr/>
          <a:lstStyle/>
          <a:p>
            <a:pPr marL="115888" indent="-115888">
              <a:spcBef>
                <a:spcPct val="50000"/>
              </a:spcBef>
              <a:buFontTx/>
              <a:buChar char="•"/>
            </a:pPr>
            <a:endParaRPr lang="en-US" sz="1300" b="0">
              <a:solidFill>
                <a:schemeClr val="bg1"/>
              </a:solidFill>
            </a:endParaRPr>
          </a:p>
        </p:txBody>
      </p:sp>
      <p:sp>
        <p:nvSpPr>
          <p:cNvPr id="71" name="Text Placeholder 331"/>
          <p:cNvSpPr>
            <a:spLocks noGrp="1"/>
          </p:cNvSpPr>
          <p:nvPr>
            <p:ph type="body" sz="quarter" idx="16" hasCustomPrompt="1"/>
          </p:nvPr>
        </p:nvSpPr>
        <p:spPr>
          <a:xfrm>
            <a:off x="5935413" y="5317885"/>
            <a:ext cx="3065762" cy="411162"/>
          </a:xfrm>
        </p:spPr>
        <p:txBody>
          <a:bodyPr anchor="ctr"/>
          <a:lstStyle>
            <a:lvl1pPr algn="r">
              <a:lnSpc>
                <a:spcPct val="100000"/>
              </a:lnSpc>
              <a:defRPr sz="1800" b="0" i="0" baseline="0">
                <a:solidFill>
                  <a:schemeClr val="tx1"/>
                </a:solidFill>
                <a:latin typeface="+mn-lt"/>
                <a:cs typeface="Arial"/>
              </a:defRPr>
            </a:lvl1pPr>
            <a:lvl2pPr>
              <a:defRPr b="0" i="0">
                <a:latin typeface="Andes" panose="02000000000000000000" pitchFamily="50" charset="0"/>
                <a:cs typeface="Andes ExtraLight"/>
              </a:defRPr>
            </a:lvl2pPr>
            <a:lvl3pPr>
              <a:defRPr b="0" i="0">
                <a:latin typeface="Andes ExtraLight"/>
                <a:cs typeface="Andes ExtraLight"/>
              </a:defRPr>
            </a:lvl3pPr>
            <a:lvl4pPr>
              <a:defRPr b="0" i="0">
                <a:latin typeface="Andes ExtraLight"/>
                <a:cs typeface="Andes ExtraLight"/>
              </a:defRPr>
            </a:lvl4pPr>
            <a:lvl5pPr>
              <a:defRPr b="0" i="0">
                <a:latin typeface="Andes ExtraLight"/>
                <a:cs typeface="Andes ExtraLight"/>
              </a:defRPr>
            </a:lvl5pPr>
          </a:lstStyle>
          <a:p>
            <a:r>
              <a:rPr lang="en-US" dirty="0"/>
              <a:t>Name Last name</a:t>
            </a:r>
          </a:p>
        </p:txBody>
      </p:sp>
      <p:sp>
        <p:nvSpPr>
          <p:cNvPr id="72" name="Text Placeholder 331"/>
          <p:cNvSpPr>
            <a:spLocks noGrp="1"/>
          </p:cNvSpPr>
          <p:nvPr>
            <p:ph type="body" sz="quarter" idx="17" hasCustomPrompt="1"/>
          </p:nvPr>
        </p:nvSpPr>
        <p:spPr>
          <a:xfrm>
            <a:off x="5935413" y="5772918"/>
            <a:ext cx="3065762" cy="252490"/>
          </a:xfrm>
        </p:spPr>
        <p:txBody>
          <a:bodyPr anchor="ctr"/>
          <a:lstStyle>
            <a:lvl1pPr algn="r">
              <a:lnSpc>
                <a:spcPct val="100000"/>
              </a:lnSpc>
              <a:defRPr sz="1600" b="0" i="0" baseline="0">
                <a:solidFill>
                  <a:schemeClr val="tx1"/>
                </a:solidFill>
                <a:latin typeface="+mn-lt"/>
                <a:cs typeface="Arial"/>
              </a:defRPr>
            </a:lvl1pPr>
            <a:lvl2pPr>
              <a:defRPr b="0" i="0">
                <a:latin typeface="Andes" panose="02000000000000000000" pitchFamily="50" charset="0"/>
                <a:cs typeface="Andes ExtraLight"/>
              </a:defRPr>
            </a:lvl2pPr>
            <a:lvl3pPr>
              <a:defRPr b="0" i="0">
                <a:latin typeface="Andes ExtraLight"/>
                <a:cs typeface="Andes ExtraLight"/>
              </a:defRPr>
            </a:lvl3pPr>
            <a:lvl4pPr>
              <a:defRPr b="0" i="0">
                <a:latin typeface="Andes ExtraLight"/>
                <a:cs typeface="Andes ExtraLight"/>
              </a:defRPr>
            </a:lvl4pPr>
            <a:lvl5pPr>
              <a:defRPr b="0" i="0">
                <a:latin typeface="Andes ExtraLight"/>
                <a:cs typeface="Andes ExtraLight"/>
              </a:defRPr>
            </a:lvl5pPr>
          </a:lstStyle>
          <a:p>
            <a:r>
              <a:rPr lang="en-US" dirty="0"/>
              <a:t>Position</a:t>
            </a:r>
          </a:p>
        </p:txBody>
      </p:sp>
      <p:sp>
        <p:nvSpPr>
          <p:cNvPr id="73" name="Text Placeholder 331"/>
          <p:cNvSpPr>
            <a:spLocks noGrp="1"/>
          </p:cNvSpPr>
          <p:nvPr>
            <p:ph type="body" sz="quarter" idx="18" hasCustomPrompt="1"/>
          </p:nvPr>
        </p:nvSpPr>
        <p:spPr>
          <a:xfrm>
            <a:off x="5935413" y="6046920"/>
            <a:ext cx="3065762" cy="241344"/>
          </a:xfrm>
        </p:spPr>
        <p:txBody>
          <a:bodyPr anchor="ctr"/>
          <a:lstStyle>
            <a:lvl1pPr algn="r">
              <a:lnSpc>
                <a:spcPct val="100000"/>
              </a:lnSpc>
              <a:defRPr sz="1600" b="0" i="0" baseline="0">
                <a:solidFill>
                  <a:schemeClr val="tx1"/>
                </a:solidFill>
                <a:latin typeface="+mn-lt"/>
                <a:cs typeface="Arial"/>
              </a:defRPr>
            </a:lvl1pPr>
            <a:lvl2pPr>
              <a:defRPr b="0" i="0">
                <a:latin typeface="Andes" panose="02000000000000000000" pitchFamily="50" charset="0"/>
                <a:cs typeface="Andes ExtraLight"/>
              </a:defRPr>
            </a:lvl2pPr>
            <a:lvl3pPr>
              <a:defRPr b="0" i="0">
                <a:latin typeface="Andes ExtraLight"/>
                <a:cs typeface="Andes ExtraLight"/>
              </a:defRPr>
            </a:lvl3pPr>
            <a:lvl4pPr>
              <a:defRPr b="0" i="0">
                <a:latin typeface="Andes ExtraLight"/>
                <a:cs typeface="Andes ExtraLight"/>
              </a:defRPr>
            </a:lvl4pPr>
            <a:lvl5pPr>
              <a:defRPr b="0" i="0">
                <a:latin typeface="Andes ExtraLight"/>
                <a:cs typeface="Andes ExtraLight"/>
              </a:defRPr>
            </a:lvl5pPr>
          </a:lstStyle>
          <a:p>
            <a:r>
              <a:rPr lang="en-US" dirty="0"/>
              <a:t>Department</a:t>
            </a:r>
          </a:p>
        </p:txBody>
      </p:sp>
      <p:sp>
        <p:nvSpPr>
          <p:cNvPr id="332" name="Text Placeholder 331"/>
          <p:cNvSpPr>
            <a:spLocks noGrp="1"/>
          </p:cNvSpPr>
          <p:nvPr>
            <p:ph type="body" sz="quarter" idx="13" hasCustomPrompt="1"/>
          </p:nvPr>
        </p:nvSpPr>
        <p:spPr>
          <a:xfrm>
            <a:off x="569913" y="3087888"/>
            <a:ext cx="5875387" cy="567266"/>
          </a:xfrm>
          <a:noFill/>
        </p:spPr>
        <p:txBody>
          <a:bodyPr>
            <a:noAutofit/>
          </a:bodyPr>
          <a:lstStyle>
            <a:lvl1pPr>
              <a:lnSpc>
                <a:spcPct val="100000"/>
              </a:lnSpc>
              <a:spcBef>
                <a:spcPts val="0"/>
              </a:spcBef>
              <a:defRPr sz="2800" b="0" i="0" cap="none" baseline="0">
                <a:solidFill>
                  <a:srgbClr val="002345"/>
                </a:solidFill>
                <a:latin typeface="+mn-lt"/>
                <a:cs typeface="Andes" panose="02000000000000000000" pitchFamily="50" charset="0"/>
              </a:defRPr>
            </a:lvl1pPr>
            <a:lvl2pPr>
              <a:defRPr b="0" i="0">
                <a:latin typeface="Andes ExtraLight"/>
                <a:cs typeface="Andes ExtraLight"/>
              </a:defRPr>
            </a:lvl2pPr>
            <a:lvl3pPr>
              <a:defRPr b="0" i="0">
                <a:latin typeface="Andes ExtraLight"/>
                <a:cs typeface="Andes ExtraLight"/>
              </a:defRPr>
            </a:lvl3pPr>
            <a:lvl4pPr>
              <a:defRPr b="0" i="0">
                <a:latin typeface="Andes ExtraLight"/>
                <a:cs typeface="Andes ExtraLight"/>
              </a:defRPr>
            </a:lvl4pPr>
            <a:lvl5pPr>
              <a:defRPr b="0" i="0">
                <a:latin typeface="Andes ExtraLight"/>
                <a:cs typeface="Andes ExtraLight"/>
              </a:defRPr>
            </a:lvl5pPr>
          </a:lstStyle>
          <a:p>
            <a:r>
              <a:rPr lang="en-US" dirty="0"/>
              <a:t>Starting a Business</a:t>
            </a:r>
          </a:p>
        </p:txBody>
      </p:sp>
    </p:spTree>
    <p:extLst>
      <p:ext uri="{BB962C8B-B14F-4D97-AF65-F5344CB8AC3E}">
        <p14:creationId xmlns:p14="http://schemas.microsoft.com/office/powerpoint/2010/main" val="2622764691"/>
      </p:ext>
    </p:extLst>
  </p:cSld>
  <p:clrMapOvr>
    <a:masterClrMapping/>
  </p:clrMapOvr>
  <p:hf sldNum="0" hdr="0" ftr="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Divider/Table of Content">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BB85007C-98B9-4720-97DF-E17899A2B8F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95" r="495"/>
          <a:stretch/>
        </p:blipFill>
        <p:spPr>
          <a:xfrm>
            <a:off x="0" y="4384063"/>
            <a:ext cx="9144000" cy="2473938"/>
          </a:xfrm>
          <a:prstGeom prst="rect">
            <a:avLst/>
          </a:prstGeom>
        </p:spPr>
      </p:pic>
      <p:sp>
        <p:nvSpPr>
          <p:cNvPr id="63" name="Rectangle 63"/>
          <p:cNvSpPr>
            <a:spLocks noChangeArrowheads="1"/>
          </p:cNvSpPr>
          <p:nvPr/>
        </p:nvSpPr>
        <p:spPr bwMode="auto">
          <a:xfrm>
            <a:off x="0" y="4280609"/>
            <a:ext cx="9144000" cy="176213"/>
          </a:xfrm>
          <a:prstGeom prst="rect">
            <a:avLst/>
          </a:prstGeom>
          <a:solidFill>
            <a:srgbClr val="00ADE4"/>
          </a:solidFill>
          <a:ln>
            <a:noFill/>
          </a:ln>
          <a:extLst/>
        </p:spPr>
        <p:txBody>
          <a:bodyPr/>
          <a:lstStyle/>
          <a:p>
            <a:pPr marL="115888" indent="-115888">
              <a:spcBef>
                <a:spcPct val="50000"/>
              </a:spcBef>
              <a:buFontTx/>
              <a:buChar char="•"/>
            </a:pPr>
            <a:endParaRPr lang="en-US" sz="1300" b="0">
              <a:solidFill>
                <a:schemeClr val="bg1"/>
              </a:solidFill>
              <a:latin typeface="+mn-lt"/>
            </a:endParaRPr>
          </a:p>
        </p:txBody>
      </p:sp>
      <p:sp>
        <p:nvSpPr>
          <p:cNvPr id="332" name="Text Placeholder 331"/>
          <p:cNvSpPr>
            <a:spLocks noGrp="1"/>
          </p:cNvSpPr>
          <p:nvPr>
            <p:ph type="body" sz="quarter" idx="13" hasCustomPrompt="1"/>
          </p:nvPr>
        </p:nvSpPr>
        <p:spPr>
          <a:xfrm>
            <a:off x="1408676" y="1993551"/>
            <a:ext cx="7379724" cy="2195986"/>
          </a:xfrm>
        </p:spPr>
        <p:txBody>
          <a:bodyPr>
            <a:normAutofit/>
          </a:bodyPr>
          <a:lstStyle>
            <a:lvl1pPr marL="0" marR="0" indent="0" algn="just" defTabSz="914400" rtl="0" eaLnBrk="1" fontAlgn="base" latinLnBrk="0" hangingPunct="1">
              <a:lnSpc>
                <a:spcPct val="100000"/>
              </a:lnSpc>
              <a:spcBef>
                <a:spcPts val="0"/>
              </a:spcBef>
              <a:spcAft>
                <a:spcPct val="0"/>
              </a:spcAft>
              <a:buClr>
                <a:srgbClr val="00ADE4"/>
              </a:buClr>
              <a:buSzTx/>
              <a:buFont typeface="+mj-lt"/>
              <a:buNone/>
              <a:tabLst/>
              <a:defRPr sz="2200" b="1" i="0" cap="none" baseline="0">
                <a:solidFill>
                  <a:schemeClr val="bg1">
                    <a:lumMod val="75000"/>
                  </a:schemeClr>
                </a:solidFill>
                <a:latin typeface="+mn-lt"/>
                <a:cs typeface="Andes" panose="02000000000000000000" pitchFamily="50" charset="0"/>
              </a:defRPr>
            </a:lvl1pPr>
            <a:lvl2pPr>
              <a:defRPr b="0" i="0">
                <a:latin typeface="Andes ExtraLight"/>
                <a:cs typeface="Andes ExtraLight"/>
              </a:defRPr>
            </a:lvl2pPr>
            <a:lvl3pPr>
              <a:defRPr b="0" i="0">
                <a:latin typeface="Andes ExtraLight"/>
                <a:cs typeface="Andes ExtraLight"/>
              </a:defRPr>
            </a:lvl3pPr>
            <a:lvl4pPr>
              <a:defRPr b="0" i="0">
                <a:latin typeface="Andes ExtraLight"/>
                <a:cs typeface="Andes ExtraLight"/>
              </a:defRPr>
            </a:lvl4pPr>
            <a:lvl5pPr>
              <a:defRPr b="0" i="0">
                <a:latin typeface="Andes ExtraLight"/>
                <a:cs typeface="Andes ExtraLight"/>
              </a:defRPr>
            </a:lvl5pPr>
          </a:lstStyle>
          <a:p>
            <a:pPr marL="514350" marR="0" lvl="0" indent="-514350" algn="just" defTabSz="914400" rtl="0" eaLnBrk="1" fontAlgn="base" latinLnBrk="0" hangingPunct="1">
              <a:lnSpc>
                <a:spcPct val="100000"/>
              </a:lnSpc>
              <a:spcBef>
                <a:spcPts val="0"/>
              </a:spcBef>
              <a:spcAft>
                <a:spcPct val="0"/>
              </a:spcAft>
              <a:buClr>
                <a:srgbClr val="00ADE4"/>
              </a:buClr>
              <a:buSzTx/>
              <a:buFont typeface="+mj-lt"/>
              <a:buAutoNum type="romanUcPeriod"/>
              <a:tabLst/>
              <a:defRPr/>
            </a:pPr>
            <a:r>
              <a:rPr kumimoji="0" lang="en-US" sz="2200" b="1" i="0" u="none" strike="noStrike" kern="0" cap="none" spc="0" normalizeH="0" baseline="0" noProof="0" dirty="0">
                <a:ln>
                  <a:noFill/>
                </a:ln>
                <a:solidFill>
                  <a:srgbClr val="002345"/>
                </a:solidFill>
                <a:effectLst/>
                <a:uLnTx/>
                <a:uFillTx/>
                <a:latin typeface="+mn-lt"/>
                <a:ea typeface="MS PGothic" pitchFamily="34" charset="-128"/>
              </a:rPr>
              <a:t>Why does it matter?</a:t>
            </a:r>
          </a:p>
          <a:p>
            <a:pPr marL="514350" marR="0" lvl="0" indent="-514350" algn="just" defTabSz="914400" rtl="0" eaLnBrk="1" fontAlgn="base" latinLnBrk="0" hangingPunct="1">
              <a:lnSpc>
                <a:spcPct val="100000"/>
              </a:lnSpc>
              <a:spcBef>
                <a:spcPts val="0"/>
              </a:spcBef>
              <a:spcAft>
                <a:spcPct val="0"/>
              </a:spcAft>
              <a:buClr>
                <a:srgbClr val="00ADE4"/>
              </a:buClr>
              <a:buSzTx/>
              <a:buFont typeface="+mj-lt"/>
              <a:buAutoNum type="romanUcPeriod"/>
              <a:tabLst/>
              <a:defRPr/>
            </a:pPr>
            <a:r>
              <a:rPr kumimoji="0" lang="en-US" sz="2200" b="1" i="0" u="none" strike="noStrike" kern="0" cap="none" spc="0" normalizeH="0" baseline="0" noProof="0" dirty="0">
                <a:ln>
                  <a:noFill/>
                </a:ln>
                <a:solidFill>
                  <a:srgbClr val="FFFFFF">
                    <a:lumMod val="75000"/>
                  </a:srgbClr>
                </a:solidFill>
                <a:effectLst/>
                <a:uLnTx/>
                <a:uFillTx/>
                <a:latin typeface="+mn-lt"/>
                <a:ea typeface="MS PGothic" pitchFamily="34" charset="-128"/>
              </a:rPr>
              <a:t>What does it measure – and what does it not?</a:t>
            </a:r>
          </a:p>
          <a:p>
            <a:pPr marL="514350" marR="0" lvl="0" indent="-514350" algn="just" defTabSz="914400" rtl="0" eaLnBrk="1" fontAlgn="base" latinLnBrk="0" hangingPunct="1">
              <a:lnSpc>
                <a:spcPct val="100000"/>
              </a:lnSpc>
              <a:spcBef>
                <a:spcPts val="0"/>
              </a:spcBef>
              <a:spcAft>
                <a:spcPct val="0"/>
              </a:spcAft>
              <a:buClr>
                <a:srgbClr val="00ADE4"/>
              </a:buClr>
              <a:buSzTx/>
              <a:buFont typeface="+mj-lt"/>
              <a:buAutoNum type="romanUcPeriod"/>
              <a:tabLst/>
              <a:defRPr/>
            </a:pPr>
            <a:r>
              <a:rPr kumimoji="0" lang="en-US" sz="2200" b="1" i="0" u="none" strike="noStrike" kern="0" cap="none" spc="0" normalizeH="0" baseline="0" noProof="0" dirty="0">
                <a:ln>
                  <a:noFill/>
                </a:ln>
                <a:solidFill>
                  <a:srgbClr val="FFFFFF">
                    <a:lumMod val="75000"/>
                  </a:srgbClr>
                </a:solidFill>
                <a:effectLst/>
                <a:uLnTx/>
                <a:uFillTx/>
                <a:latin typeface="+mn-lt"/>
                <a:ea typeface="MS PGothic" pitchFamily="34" charset="-128"/>
              </a:rPr>
              <a:t>Methodology changes in the past 5 years</a:t>
            </a:r>
          </a:p>
          <a:p>
            <a:pPr marL="514350" marR="0" lvl="0" indent="-514350" algn="just" defTabSz="914400" rtl="0" eaLnBrk="1" fontAlgn="base" latinLnBrk="0" hangingPunct="1">
              <a:lnSpc>
                <a:spcPct val="100000"/>
              </a:lnSpc>
              <a:spcBef>
                <a:spcPts val="0"/>
              </a:spcBef>
              <a:spcAft>
                <a:spcPct val="0"/>
              </a:spcAft>
              <a:buClr>
                <a:srgbClr val="00ADE4"/>
              </a:buClr>
              <a:buSzTx/>
              <a:buFont typeface="+mj-lt"/>
              <a:buAutoNum type="romanUcPeriod"/>
              <a:tabLst/>
              <a:defRPr/>
            </a:pPr>
            <a:r>
              <a:rPr kumimoji="0" lang="en-US" sz="2200" b="1" i="0" u="none" strike="noStrike" kern="0" cap="none" spc="0" normalizeH="0" baseline="0" noProof="0" dirty="0">
                <a:ln>
                  <a:noFill/>
                </a:ln>
                <a:solidFill>
                  <a:srgbClr val="FFFFFF">
                    <a:lumMod val="75000"/>
                  </a:srgbClr>
                </a:solidFill>
                <a:effectLst/>
                <a:uLnTx/>
                <a:uFillTx/>
                <a:latin typeface="+mn-lt"/>
                <a:ea typeface="MS PGothic" pitchFamily="34" charset="-128"/>
              </a:rPr>
              <a:t>What are the main findings in DB2019?</a:t>
            </a:r>
          </a:p>
          <a:p>
            <a:pPr marL="514350" marR="0" lvl="0" indent="-514350" algn="just" defTabSz="914400" rtl="0" eaLnBrk="1" fontAlgn="base" latinLnBrk="0" hangingPunct="1">
              <a:lnSpc>
                <a:spcPct val="100000"/>
              </a:lnSpc>
              <a:spcBef>
                <a:spcPts val="0"/>
              </a:spcBef>
              <a:spcAft>
                <a:spcPct val="0"/>
              </a:spcAft>
              <a:buClr>
                <a:srgbClr val="00ADE4"/>
              </a:buClr>
              <a:buSzTx/>
              <a:buFont typeface="+mj-lt"/>
              <a:buAutoNum type="romanUcPeriod"/>
              <a:tabLst/>
              <a:defRPr/>
            </a:pPr>
            <a:r>
              <a:rPr kumimoji="0" lang="en-US" sz="2200" b="1" i="0" u="none" strike="noStrike" kern="0" cap="none" spc="0" normalizeH="0" baseline="0" noProof="0" dirty="0">
                <a:ln>
                  <a:noFill/>
                </a:ln>
                <a:solidFill>
                  <a:srgbClr val="FFFFFF">
                    <a:lumMod val="75000"/>
                  </a:srgbClr>
                </a:solidFill>
                <a:effectLst/>
                <a:uLnTx/>
                <a:uFillTx/>
                <a:latin typeface="+mn-lt"/>
                <a:ea typeface="MS PGothic" pitchFamily="34" charset="-128"/>
              </a:rPr>
              <a:t>Historical trends</a:t>
            </a:r>
          </a:p>
        </p:txBody>
      </p:sp>
      <p:grpSp>
        <p:nvGrpSpPr>
          <p:cNvPr id="12" name="Group 11">
            <a:extLst>
              <a:ext uri="{FF2B5EF4-FFF2-40B4-BE49-F238E27FC236}">
                <a16:creationId xmlns:a16="http://schemas.microsoft.com/office/drawing/2014/main" id="{D459BF0F-1ED0-4140-AC91-E61B115B2632}"/>
              </a:ext>
            </a:extLst>
          </p:cNvPr>
          <p:cNvGrpSpPr>
            <a:grpSpLocks/>
          </p:cNvGrpSpPr>
          <p:nvPr userDrawn="1"/>
        </p:nvGrpSpPr>
        <p:grpSpPr bwMode="auto">
          <a:xfrm>
            <a:off x="137345" y="5974847"/>
            <a:ext cx="3094371" cy="626629"/>
            <a:chOff x="264890" y="4539871"/>
            <a:chExt cx="4321263" cy="876905"/>
          </a:xfrm>
          <a:effectLst>
            <a:outerShdw blurRad="50800" dist="38100" dir="2700000" algn="tl" rotWithShape="0">
              <a:schemeClr val="tx1"/>
            </a:outerShdw>
          </a:effectLst>
        </p:grpSpPr>
        <p:pic>
          <p:nvPicPr>
            <p:cNvPr id="13" name="Picture 12" descr="reverse.png">
              <a:extLst>
                <a:ext uri="{FF2B5EF4-FFF2-40B4-BE49-F238E27FC236}">
                  <a16:creationId xmlns:a16="http://schemas.microsoft.com/office/drawing/2014/main" id="{A33688EA-1C81-48F3-B23F-899FDFB36712}"/>
                </a:ext>
              </a:extLst>
            </p:cNvPr>
            <p:cNvPicPr>
              <a:picLocks noChangeAspect="1"/>
            </p:cNvPicPr>
            <p:nvPr/>
          </p:nvPicPr>
          <p:blipFill>
            <a:blip r:embed="rId3">
              <a:extLst>
                <a:ext uri="{28A0092B-C50C-407E-A947-70E740481C1C}">
                  <a14:useLocalDpi xmlns:a14="http://schemas.microsoft.com/office/drawing/2010/main" val="0"/>
                </a:ext>
              </a:extLst>
            </a:blip>
            <a:srcRect l="22154" t="27124" b="28558"/>
            <a:stretch>
              <a:fillRect/>
            </a:stretch>
          </p:blipFill>
          <p:spPr bwMode="auto">
            <a:xfrm>
              <a:off x="1200795" y="4789714"/>
              <a:ext cx="3385358" cy="408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NEW-WHITE-GRADIENT-GLOBES.png">
              <a:extLst>
                <a:ext uri="{FF2B5EF4-FFF2-40B4-BE49-F238E27FC236}">
                  <a16:creationId xmlns:a16="http://schemas.microsoft.com/office/drawing/2014/main" id="{58EDAFEC-C419-4596-8D44-A26B167E5FEE}"/>
                </a:ext>
              </a:extLst>
            </p:cNvPr>
            <p:cNvPicPr>
              <a:picLocks noChangeAspect="1"/>
            </p:cNvPicPr>
            <p:nvPr/>
          </p:nvPicPr>
          <p:blipFill>
            <a:blip r:embed="rId4">
              <a:extLst>
                <a:ext uri="{28A0092B-C50C-407E-A947-70E740481C1C}">
                  <a14:useLocalDpi xmlns:a14="http://schemas.microsoft.com/office/drawing/2010/main" val="0"/>
                </a:ext>
              </a:extLst>
            </a:blip>
            <a:srcRect b="4430"/>
            <a:stretch>
              <a:fillRect/>
            </a:stretch>
          </p:blipFill>
          <p:spPr bwMode="auto">
            <a:xfrm>
              <a:off x="264890" y="4539871"/>
              <a:ext cx="935905" cy="876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2889053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Main Text">
    <p:bg>
      <p:bgPr>
        <a:solidFill>
          <a:schemeClr val="bg1"/>
        </a:solidFill>
        <a:effectLst/>
      </p:bgPr>
    </p:bg>
    <p:spTree>
      <p:nvGrpSpPr>
        <p:cNvPr id="1" name=""/>
        <p:cNvGrpSpPr/>
        <p:nvPr/>
      </p:nvGrpSpPr>
      <p:grpSpPr>
        <a:xfrm>
          <a:off x="0" y="0"/>
          <a:ext cx="0" cy="0"/>
          <a:chOff x="0" y="0"/>
          <a:chExt cx="0" cy="0"/>
        </a:xfrm>
      </p:grpSpPr>
      <p:sp>
        <p:nvSpPr>
          <p:cNvPr id="8" name="Content Placeholder 8"/>
          <p:cNvSpPr>
            <a:spLocks noGrp="1"/>
          </p:cNvSpPr>
          <p:nvPr>
            <p:ph sz="quarter" idx="16"/>
          </p:nvPr>
        </p:nvSpPr>
        <p:spPr>
          <a:xfrm>
            <a:off x="356616" y="1463040"/>
            <a:ext cx="8478837" cy="4617720"/>
          </a:xfrm>
        </p:spPr>
        <p:txBody>
          <a:bodyPr/>
          <a:lstStyle>
            <a:lvl1pPr marL="285750" indent="-285750" algn="just">
              <a:lnSpc>
                <a:spcPct val="100000"/>
              </a:lnSpc>
              <a:spcBef>
                <a:spcPts val="0"/>
              </a:spcBef>
              <a:buFont typeface="Arial" panose="020B0604020202020204" pitchFamily="34" charset="0"/>
              <a:buChar char="•"/>
              <a:defRPr/>
            </a:lvl1pPr>
            <a:lvl2pPr marL="287338" indent="-285750" algn="just">
              <a:lnSpc>
                <a:spcPct val="100000"/>
              </a:lnSpc>
              <a:spcBef>
                <a:spcPts val="0"/>
              </a:spcBef>
              <a:buClr>
                <a:schemeClr val="tx1"/>
              </a:buClr>
              <a:buFont typeface="Arial" panose="020B0604020202020204" pitchFamily="34" charset="0"/>
              <a:buChar char="•"/>
              <a:defRPr/>
            </a:lvl2pPr>
            <a:lvl3pPr marL="576263" indent="-285750" algn="just">
              <a:lnSpc>
                <a:spcPct val="100000"/>
              </a:lnSpc>
              <a:spcBef>
                <a:spcPts val="0"/>
              </a:spcBef>
              <a:buClr>
                <a:schemeClr val="tx1"/>
              </a:buClr>
              <a:buFont typeface="Arial" panose="020B0604020202020204" pitchFamily="34" charset="0"/>
              <a:buChar char="-"/>
              <a:defRPr sz="1400"/>
            </a:lvl3pPr>
            <a:lvl4pPr marL="855663" indent="-285750">
              <a:buFont typeface="Arial" panose="020B0604020202020204" pitchFamily="34" charset="0"/>
              <a:buChar char="◦"/>
              <a:defRPr sz="1400" baseline="0"/>
            </a:lvl4pPr>
          </a:lstStyle>
          <a:p>
            <a:pPr lvl="0"/>
            <a:r>
              <a:rPr lang="en-US"/>
              <a:t>Edit Master text styles</a:t>
            </a:r>
          </a:p>
          <a:p>
            <a:pPr lvl="1"/>
            <a:r>
              <a:rPr lang="en-US"/>
              <a:t>Second level</a:t>
            </a:r>
          </a:p>
          <a:p>
            <a:pPr lvl="2"/>
            <a:r>
              <a:rPr lang="en-US"/>
              <a:t>Third level</a:t>
            </a:r>
          </a:p>
        </p:txBody>
      </p:sp>
      <p:sp>
        <p:nvSpPr>
          <p:cNvPr id="4" name="Rectangle 9"/>
          <p:cNvSpPr>
            <a:spLocks noChangeArrowheads="1"/>
          </p:cNvSpPr>
          <p:nvPr/>
        </p:nvSpPr>
        <p:spPr bwMode="auto">
          <a:xfrm>
            <a:off x="0" y="1100138"/>
            <a:ext cx="9144000" cy="176212"/>
          </a:xfrm>
          <a:prstGeom prst="rect">
            <a:avLst/>
          </a:prstGeom>
          <a:solidFill>
            <a:srgbClr val="00ADE4"/>
          </a:solidFill>
          <a:ln>
            <a:noFill/>
          </a:ln>
          <a:extLst/>
        </p:spPr>
        <p:txBody>
          <a:bodyPr/>
          <a:lstStyle/>
          <a:p>
            <a:pPr marL="115888" indent="-115888">
              <a:spcBef>
                <a:spcPct val="50000"/>
              </a:spcBef>
              <a:buFontTx/>
              <a:buChar char="•"/>
            </a:pPr>
            <a:endParaRPr lang="en-US" sz="1300" b="0">
              <a:solidFill>
                <a:schemeClr val="tx1"/>
              </a:solidFill>
              <a:latin typeface="+mn-lt"/>
            </a:endParaRPr>
          </a:p>
        </p:txBody>
      </p:sp>
      <p:sp>
        <p:nvSpPr>
          <p:cNvPr id="2" name="Title 1"/>
          <p:cNvSpPr>
            <a:spLocks noGrp="1"/>
          </p:cNvSpPr>
          <p:nvPr>
            <p:ph type="title"/>
          </p:nvPr>
        </p:nvSpPr>
        <p:spPr>
          <a:xfrm>
            <a:off x="356934" y="301626"/>
            <a:ext cx="8462029" cy="756707"/>
          </a:xfrm>
        </p:spPr>
        <p:txBody>
          <a:bodyPr anchor="b"/>
          <a:lstStyle>
            <a:lvl1pPr>
              <a:defRPr sz="2200" b="0" i="0">
                <a:solidFill>
                  <a:schemeClr val="tx1"/>
                </a:solidFill>
                <a:latin typeface="+mn-lt"/>
              </a:defRPr>
            </a:lvl1pPr>
          </a:lstStyle>
          <a:p>
            <a:r>
              <a:rPr lang="en-US"/>
              <a:t>Click to edit Master title style</a:t>
            </a:r>
            <a:endParaRPr lang="en-US" dirty="0"/>
          </a:p>
        </p:txBody>
      </p:sp>
      <p:sp>
        <p:nvSpPr>
          <p:cNvPr id="5" name="Slide Number Placeholder 3"/>
          <p:cNvSpPr>
            <a:spLocks noGrp="1"/>
          </p:cNvSpPr>
          <p:nvPr>
            <p:ph type="sldNum" sz="quarter" idx="14"/>
          </p:nvPr>
        </p:nvSpPr>
        <p:spPr>
          <a:xfrm>
            <a:off x="357188" y="6350000"/>
            <a:ext cx="552450" cy="358775"/>
          </a:xfrm>
          <a:prstGeom prst="rect">
            <a:avLst/>
          </a:prstGeom>
        </p:spPr>
        <p:txBody>
          <a:bodyPr/>
          <a:lstStyle>
            <a:lvl1pPr>
              <a:defRPr>
                <a:solidFill>
                  <a:schemeClr val="bg1">
                    <a:lumMod val="75000"/>
                  </a:schemeClr>
                </a:solidFill>
                <a:latin typeface="+mn-lt"/>
              </a:defRPr>
            </a:lvl1pPr>
          </a:lstStyle>
          <a:p>
            <a:fld id="{BC760B9F-94B6-48F9-9CAF-FD4E51F2A4B3}" type="slidenum">
              <a:rPr lang="en-US" smtClean="0"/>
              <a:pPr/>
              <a:t>‹#›</a:t>
            </a:fld>
            <a:endParaRPr lang="en-US"/>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915150" y="6311900"/>
            <a:ext cx="1982788" cy="38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222714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mparsion Slide_Vertical">
    <p:spTree>
      <p:nvGrpSpPr>
        <p:cNvPr id="1" name=""/>
        <p:cNvGrpSpPr/>
        <p:nvPr/>
      </p:nvGrpSpPr>
      <p:grpSpPr>
        <a:xfrm>
          <a:off x="0" y="0"/>
          <a:ext cx="0" cy="0"/>
          <a:chOff x="0" y="0"/>
          <a:chExt cx="0" cy="0"/>
        </a:xfrm>
      </p:grpSpPr>
      <p:sp>
        <p:nvSpPr>
          <p:cNvPr id="7" name="Content Placeholder 3"/>
          <p:cNvSpPr>
            <a:spLocks noGrp="1"/>
          </p:cNvSpPr>
          <p:nvPr>
            <p:ph sz="half" idx="13" hasCustomPrompt="1"/>
          </p:nvPr>
        </p:nvSpPr>
        <p:spPr>
          <a:xfrm>
            <a:off x="356934" y="1463040"/>
            <a:ext cx="4133273" cy="264331"/>
          </a:xfrm>
        </p:spPr>
        <p:txBody>
          <a:bodyPr lIns="0" rIns="0" anchor="ctr">
            <a:normAutofit/>
          </a:bodyPr>
          <a:lstStyle>
            <a:lvl1pPr algn="ctr">
              <a:defRPr sz="1800" cap="none">
                <a:solidFill>
                  <a:srgbClr val="002345"/>
                </a:solidFill>
                <a:latin typeface="+mn-lt"/>
              </a:defRPr>
            </a:lvl1pPr>
            <a:lvl2pPr>
              <a:defRPr sz="1600">
                <a:solidFill>
                  <a:srgbClr val="595959"/>
                </a:solidFill>
              </a:defRPr>
            </a:lvl2pPr>
            <a:lvl3pPr>
              <a:defRPr sz="1600">
                <a:solidFill>
                  <a:srgbClr val="595959"/>
                </a:solidFill>
              </a:defRPr>
            </a:lvl3pPr>
            <a:lvl4pPr>
              <a:defRPr sz="1600">
                <a:solidFill>
                  <a:srgbClr val="595959"/>
                </a:solidFill>
              </a:defRPr>
            </a:lvl4pPr>
            <a:lvl5pPr>
              <a:defRPr sz="1600">
                <a:solidFill>
                  <a:srgbClr val="595959"/>
                </a:solidFill>
              </a:defRPr>
            </a:lvl5pPr>
            <a:lvl6pPr>
              <a:defRPr sz="1800"/>
            </a:lvl6pPr>
            <a:lvl7pPr>
              <a:defRPr sz="1800"/>
            </a:lvl7pPr>
            <a:lvl8pPr>
              <a:defRPr sz="1800"/>
            </a:lvl8pPr>
            <a:lvl9pPr>
              <a:defRPr sz="1800"/>
            </a:lvl9pPr>
          </a:lstStyle>
          <a:p>
            <a:pPr lvl="0"/>
            <a:r>
              <a:rPr lang="en-US" dirty="0"/>
              <a:t>Click to add subtitle</a:t>
            </a:r>
          </a:p>
        </p:txBody>
      </p:sp>
      <p:sp>
        <p:nvSpPr>
          <p:cNvPr id="8" name="Content Placeholder 3"/>
          <p:cNvSpPr>
            <a:spLocks noGrp="1"/>
          </p:cNvSpPr>
          <p:nvPr>
            <p:ph sz="half" idx="14" hasCustomPrompt="1"/>
          </p:nvPr>
        </p:nvSpPr>
        <p:spPr>
          <a:xfrm>
            <a:off x="4663440" y="1463040"/>
            <a:ext cx="4133088" cy="264331"/>
          </a:xfrm>
        </p:spPr>
        <p:txBody>
          <a:bodyPr lIns="0" rIns="0" anchor="ctr">
            <a:normAutofit/>
          </a:bodyPr>
          <a:lstStyle>
            <a:lvl1pPr algn="ctr">
              <a:defRPr sz="1800" cap="none">
                <a:solidFill>
                  <a:srgbClr val="002345"/>
                </a:solidFill>
                <a:latin typeface="+mn-lt"/>
              </a:defRPr>
            </a:lvl1pPr>
            <a:lvl2pPr>
              <a:defRPr sz="1600">
                <a:solidFill>
                  <a:srgbClr val="595959"/>
                </a:solidFill>
              </a:defRPr>
            </a:lvl2pPr>
            <a:lvl3pPr>
              <a:defRPr sz="1600">
                <a:solidFill>
                  <a:srgbClr val="595959"/>
                </a:solidFill>
              </a:defRPr>
            </a:lvl3pPr>
            <a:lvl4pPr>
              <a:defRPr sz="1600">
                <a:solidFill>
                  <a:srgbClr val="595959"/>
                </a:solidFill>
              </a:defRPr>
            </a:lvl4pPr>
            <a:lvl5pPr>
              <a:defRPr sz="1600">
                <a:solidFill>
                  <a:srgbClr val="595959"/>
                </a:solidFill>
              </a:defRPr>
            </a:lvl5pPr>
            <a:lvl6pPr>
              <a:defRPr sz="1800"/>
            </a:lvl6pPr>
            <a:lvl7pPr>
              <a:defRPr sz="1800"/>
            </a:lvl7pPr>
            <a:lvl8pPr>
              <a:defRPr sz="1800"/>
            </a:lvl8pPr>
            <a:lvl9pPr>
              <a:defRPr sz="1800"/>
            </a:lvl9pPr>
          </a:lstStyle>
          <a:p>
            <a:pPr lvl="0"/>
            <a:r>
              <a:rPr lang="en-US" dirty="0"/>
              <a:t>Click to add subtitle</a:t>
            </a:r>
          </a:p>
        </p:txBody>
      </p:sp>
      <p:sp>
        <p:nvSpPr>
          <p:cNvPr id="10" name="Rectangle 9"/>
          <p:cNvSpPr>
            <a:spLocks noChangeArrowheads="1"/>
          </p:cNvSpPr>
          <p:nvPr userDrawn="1"/>
        </p:nvSpPr>
        <p:spPr bwMode="auto">
          <a:xfrm>
            <a:off x="0" y="1100138"/>
            <a:ext cx="9144000" cy="176212"/>
          </a:xfrm>
          <a:prstGeom prst="rect">
            <a:avLst/>
          </a:prstGeom>
          <a:solidFill>
            <a:srgbClr val="00ADE4"/>
          </a:solidFill>
          <a:ln>
            <a:noFill/>
          </a:ln>
          <a:extLst/>
        </p:spPr>
        <p:txBody>
          <a:bodyPr/>
          <a:lstStyle/>
          <a:p>
            <a:pPr marL="115888" indent="-115888">
              <a:spcBef>
                <a:spcPct val="50000"/>
              </a:spcBef>
              <a:buFontTx/>
              <a:buChar char="•"/>
            </a:pPr>
            <a:endParaRPr lang="en-US" sz="1300" b="0">
              <a:solidFill>
                <a:schemeClr val="tx1"/>
              </a:solidFill>
              <a:latin typeface="+mn-lt"/>
            </a:endParaRPr>
          </a:p>
        </p:txBody>
      </p:sp>
      <p:sp>
        <p:nvSpPr>
          <p:cNvPr id="11" name="Title 1"/>
          <p:cNvSpPr>
            <a:spLocks noGrp="1"/>
          </p:cNvSpPr>
          <p:nvPr>
            <p:ph type="title"/>
          </p:nvPr>
        </p:nvSpPr>
        <p:spPr>
          <a:xfrm>
            <a:off x="356934" y="301626"/>
            <a:ext cx="8462029" cy="756707"/>
          </a:xfrm>
        </p:spPr>
        <p:txBody>
          <a:bodyPr anchor="b"/>
          <a:lstStyle>
            <a:lvl1pPr>
              <a:defRPr sz="2200" b="0" i="0">
                <a:solidFill>
                  <a:schemeClr val="tx1"/>
                </a:solidFill>
                <a:latin typeface="+mn-lt"/>
              </a:defRPr>
            </a:lvl1pPr>
          </a:lstStyle>
          <a:p>
            <a:r>
              <a:rPr lang="en-US"/>
              <a:t>Click to edit Master title style</a:t>
            </a:r>
            <a:endParaRPr lang="en-US" dirty="0"/>
          </a:p>
        </p:txBody>
      </p:sp>
      <p:sp>
        <p:nvSpPr>
          <p:cNvPr id="12" name="Slide Number Placeholder 3"/>
          <p:cNvSpPr>
            <a:spLocks noGrp="1"/>
          </p:cNvSpPr>
          <p:nvPr>
            <p:ph type="sldNum" sz="quarter" idx="15"/>
          </p:nvPr>
        </p:nvSpPr>
        <p:spPr>
          <a:xfrm>
            <a:off x="357188" y="6350000"/>
            <a:ext cx="552450" cy="358775"/>
          </a:xfrm>
          <a:prstGeom prst="rect">
            <a:avLst/>
          </a:prstGeom>
        </p:spPr>
        <p:txBody>
          <a:bodyPr/>
          <a:lstStyle>
            <a:lvl1pPr>
              <a:defRPr>
                <a:solidFill>
                  <a:schemeClr val="bg1">
                    <a:lumMod val="75000"/>
                  </a:schemeClr>
                </a:solidFill>
                <a:latin typeface="+mn-lt"/>
              </a:defRPr>
            </a:lvl1pPr>
          </a:lstStyle>
          <a:p>
            <a:fld id="{BC760B9F-94B6-48F9-9CAF-FD4E51F2A4B3}" type="slidenum">
              <a:rPr lang="en-US" smtClean="0"/>
              <a:pPr/>
              <a:t>‹#›</a:t>
            </a:fld>
            <a:endParaRPr lang="en-US"/>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915150" y="6311900"/>
            <a:ext cx="1982788" cy="38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ontent Placeholder 8"/>
          <p:cNvSpPr>
            <a:spLocks noGrp="1"/>
          </p:cNvSpPr>
          <p:nvPr>
            <p:ph sz="quarter" idx="16"/>
          </p:nvPr>
        </p:nvSpPr>
        <p:spPr>
          <a:xfrm>
            <a:off x="4665896" y="1819656"/>
            <a:ext cx="4133274" cy="4410816"/>
          </a:xfrm>
        </p:spPr>
        <p:txBody>
          <a:bodyPr/>
          <a:lstStyle>
            <a:lvl1pPr marL="285750" indent="-285750" algn="just">
              <a:lnSpc>
                <a:spcPct val="100000"/>
              </a:lnSpc>
              <a:spcBef>
                <a:spcPts val="0"/>
              </a:spcBef>
              <a:buFont typeface="Arial" panose="020B0604020202020204" pitchFamily="34" charset="0"/>
              <a:buChar char="•"/>
              <a:defRPr sz="1400"/>
            </a:lvl1pPr>
            <a:lvl2pPr marL="287338" indent="-285750" algn="just">
              <a:lnSpc>
                <a:spcPct val="100000"/>
              </a:lnSpc>
              <a:spcBef>
                <a:spcPts val="0"/>
              </a:spcBef>
              <a:buClr>
                <a:schemeClr val="tx1"/>
              </a:buClr>
              <a:buFont typeface="Arial" panose="020B0604020202020204" pitchFamily="34" charset="0"/>
              <a:buChar char="•"/>
              <a:defRPr/>
            </a:lvl2pPr>
            <a:lvl3pPr marL="576263" indent="-285750" algn="just">
              <a:lnSpc>
                <a:spcPct val="100000"/>
              </a:lnSpc>
              <a:spcBef>
                <a:spcPts val="0"/>
              </a:spcBef>
              <a:buClr>
                <a:schemeClr val="tx1"/>
              </a:buClr>
              <a:buFont typeface="Arial" panose="020B0604020202020204" pitchFamily="34" charset="0"/>
              <a:buChar char="-"/>
              <a:defRPr sz="1400"/>
            </a:lvl3pPr>
            <a:lvl4pPr marL="855663" indent="-285750">
              <a:buFont typeface="Arial" panose="020B0604020202020204" pitchFamily="34" charset="0"/>
              <a:buChar char="◦"/>
              <a:defRPr sz="1400" baseline="0"/>
            </a:lvl4pPr>
          </a:lstStyle>
          <a:p>
            <a:pPr lvl="0"/>
            <a:r>
              <a:rPr lang="en-US"/>
              <a:t>Edit Master text styles</a:t>
            </a:r>
          </a:p>
          <a:p>
            <a:pPr lvl="1"/>
            <a:r>
              <a:rPr lang="en-US"/>
              <a:t>Second level</a:t>
            </a:r>
          </a:p>
          <a:p>
            <a:pPr lvl="2"/>
            <a:r>
              <a:rPr lang="en-US"/>
              <a:t>Third level</a:t>
            </a:r>
          </a:p>
        </p:txBody>
      </p:sp>
      <p:sp>
        <p:nvSpPr>
          <p:cNvPr id="15" name="Content Placeholder 8"/>
          <p:cNvSpPr>
            <a:spLocks noGrp="1"/>
          </p:cNvSpPr>
          <p:nvPr>
            <p:ph sz="quarter" idx="17"/>
          </p:nvPr>
        </p:nvSpPr>
        <p:spPr>
          <a:xfrm>
            <a:off x="356933" y="1816537"/>
            <a:ext cx="4133274" cy="4410816"/>
          </a:xfrm>
        </p:spPr>
        <p:txBody>
          <a:bodyPr/>
          <a:lstStyle>
            <a:lvl1pPr marL="285750" indent="-285750" algn="just">
              <a:lnSpc>
                <a:spcPct val="100000"/>
              </a:lnSpc>
              <a:spcBef>
                <a:spcPts val="0"/>
              </a:spcBef>
              <a:buFont typeface="Arial" panose="020B0604020202020204" pitchFamily="34" charset="0"/>
              <a:buChar char="•"/>
              <a:defRPr sz="1400"/>
            </a:lvl1pPr>
            <a:lvl2pPr marL="287338" indent="-285750" algn="just">
              <a:lnSpc>
                <a:spcPct val="100000"/>
              </a:lnSpc>
              <a:spcBef>
                <a:spcPts val="0"/>
              </a:spcBef>
              <a:buClr>
                <a:schemeClr val="tx1"/>
              </a:buClr>
              <a:buFont typeface="Arial" panose="020B0604020202020204" pitchFamily="34" charset="0"/>
              <a:buChar char="•"/>
              <a:defRPr/>
            </a:lvl2pPr>
            <a:lvl3pPr marL="576263" indent="-285750" algn="just">
              <a:lnSpc>
                <a:spcPct val="100000"/>
              </a:lnSpc>
              <a:spcBef>
                <a:spcPts val="0"/>
              </a:spcBef>
              <a:buClr>
                <a:schemeClr val="tx1"/>
              </a:buClr>
              <a:buFont typeface="Arial" panose="020B0604020202020204" pitchFamily="34" charset="0"/>
              <a:buChar char="-"/>
              <a:defRPr sz="1400"/>
            </a:lvl3pPr>
            <a:lvl4pPr marL="855663" indent="-285750">
              <a:buFont typeface="Arial" panose="020B0604020202020204" pitchFamily="34" charset="0"/>
              <a:buChar char="◦"/>
              <a:defRPr sz="1400" baseline="0"/>
            </a:lvl4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2223525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mparison Slide_Horisontal">
    <p:bg>
      <p:bgPr>
        <a:solidFill>
          <a:schemeClr val="bg1"/>
        </a:solidFill>
        <a:effectLst/>
      </p:bgPr>
    </p:bg>
    <p:spTree>
      <p:nvGrpSpPr>
        <p:cNvPr id="1" name=""/>
        <p:cNvGrpSpPr/>
        <p:nvPr/>
      </p:nvGrpSpPr>
      <p:grpSpPr>
        <a:xfrm>
          <a:off x="0" y="0"/>
          <a:ext cx="0" cy="0"/>
          <a:chOff x="0" y="0"/>
          <a:chExt cx="0" cy="0"/>
        </a:xfrm>
      </p:grpSpPr>
      <p:sp>
        <p:nvSpPr>
          <p:cNvPr id="4" name="Rectangle 9"/>
          <p:cNvSpPr>
            <a:spLocks noChangeArrowheads="1"/>
          </p:cNvSpPr>
          <p:nvPr/>
        </p:nvSpPr>
        <p:spPr bwMode="auto">
          <a:xfrm>
            <a:off x="0" y="1100138"/>
            <a:ext cx="9144000" cy="176212"/>
          </a:xfrm>
          <a:prstGeom prst="rect">
            <a:avLst/>
          </a:prstGeom>
          <a:solidFill>
            <a:srgbClr val="00ADE4"/>
          </a:solidFill>
          <a:ln>
            <a:noFill/>
          </a:ln>
          <a:extLst/>
        </p:spPr>
        <p:txBody>
          <a:bodyPr/>
          <a:lstStyle/>
          <a:p>
            <a:pPr marL="115888" indent="-115888">
              <a:spcBef>
                <a:spcPct val="50000"/>
              </a:spcBef>
              <a:buFontTx/>
              <a:buChar char="•"/>
            </a:pPr>
            <a:endParaRPr lang="en-US" sz="1300" b="0">
              <a:solidFill>
                <a:schemeClr val="tx1"/>
              </a:solidFill>
              <a:latin typeface="+mn-lt"/>
            </a:endParaRPr>
          </a:p>
        </p:txBody>
      </p:sp>
      <p:sp>
        <p:nvSpPr>
          <p:cNvPr id="2" name="Title 1"/>
          <p:cNvSpPr>
            <a:spLocks noGrp="1"/>
          </p:cNvSpPr>
          <p:nvPr>
            <p:ph type="title"/>
          </p:nvPr>
        </p:nvSpPr>
        <p:spPr>
          <a:xfrm>
            <a:off x="356934" y="301626"/>
            <a:ext cx="8462029" cy="756707"/>
          </a:xfrm>
        </p:spPr>
        <p:txBody>
          <a:bodyPr anchor="b"/>
          <a:lstStyle>
            <a:lvl1pPr>
              <a:defRPr sz="2200" b="0" i="0">
                <a:solidFill>
                  <a:schemeClr val="tx1"/>
                </a:solidFill>
                <a:latin typeface="+mn-lt"/>
              </a:defRPr>
            </a:lvl1pPr>
          </a:lstStyle>
          <a:p>
            <a:r>
              <a:rPr lang="en-US"/>
              <a:t>Click to edit Master title style</a:t>
            </a:r>
            <a:endParaRPr lang="en-US" dirty="0"/>
          </a:p>
        </p:txBody>
      </p:sp>
      <p:sp>
        <p:nvSpPr>
          <p:cNvPr id="5" name="Slide Number Placeholder 3"/>
          <p:cNvSpPr>
            <a:spLocks noGrp="1"/>
          </p:cNvSpPr>
          <p:nvPr>
            <p:ph type="sldNum" sz="quarter" idx="14"/>
          </p:nvPr>
        </p:nvSpPr>
        <p:spPr>
          <a:xfrm>
            <a:off x="357188" y="6350000"/>
            <a:ext cx="552450" cy="358775"/>
          </a:xfrm>
          <a:prstGeom prst="rect">
            <a:avLst/>
          </a:prstGeom>
        </p:spPr>
        <p:txBody>
          <a:bodyPr/>
          <a:lstStyle>
            <a:lvl1pPr>
              <a:defRPr>
                <a:solidFill>
                  <a:schemeClr val="bg1">
                    <a:lumMod val="75000"/>
                  </a:schemeClr>
                </a:solidFill>
                <a:latin typeface="+mn-lt"/>
              </a:defRPr>
            </a:lvl1pPr>
          </a:lstStyle>
          <a:p>
            <a:fld id="{BC760B9F-94B6-48F9-9CAF-FD4E51F2A4B3}" type="slidenum">
              <a:rPr lang="en-US" smtClean="0"/>
              <a:pPr/>
              <a:t>‹#›</a:t>
            </a:fld>
            <a:endParaRPr lang="en-US"/>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915150" y="6311900"/>
            <a:ext cx="1982788" cy="38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ontent Placeholder 8"/>
          <p:cNvSpPr>
            <a:spLocks noGrp="1"/>
          </p:cNvSpPr>
          <p:nvPr>
            <p:ph sz="quarter" idx="18"/>
          </p:nvPr>
        </p:nvSpPr>
        <p:spPr>
          <a:xfrm>
            <a:off x="347663" y="3949487"/>
            <a:ext cx="8478837" cy="2299757"/>
          </a:xfrm>
        </p:spPr>
        <p:txBody>
          <a:bodyPr/>
          <a:lstStyle>
            <a:lvl1pPr marL="285750" indent="-285750" algn="just">
              <a:lnSpc>
                <a:spcPct val="100000"/>
              </a:lnSpc>
              <a:spcBef>
                <a:spcPts val="0"/>
              </a:spcBef>
              <a:buFont typeface="Arial" panose="020B0604020202020204" pitchFamily="34" charset="0"/>
              <a:buChar char="•"/>
              <a:defRPr/>
            </a:lvl1pPr>
            <a:lvl2pPr marL="287338" indent="-285750" algn="just">
              <a:lnSpc>
                <a:spcPct val="100000"/>
              </a:lnSpc>
              <a:spcBef>
                <a:spcPts val="0"/>
              </a:spcBef>
              <a:buClr>
                <a:schemeClr val="tx1"/>
              </a:buClr>
              <a:buFont typeface="Arial" panose="020B0604020202020204" pitchFamily="34" charset="0"/>
              <a:buChar char="•"/>
              <a:defRPr/>
            </a:lvl2pPr>
            <a:lvl3pPr marL="576263" indent="-285750" algn="just">
              <a:lnSpc>
                <a:spcPct val="100000"/>
              </a:lnSpc>
              <a:spcBef>
                <a:spcPts val="0"/>
              </a:spcBef>
              <a:buClr>
                <a:schemeClr val="tx1"/>
              </a:buClr>
              <a:buFont typeface="Arial" panose="020B0604020202020204" pitchFamily="34" charset="0"/>
              <a:buChar char="-"/>
              <a:defRPr sz="1400"/>
            </a:lvl3pPr>
            <a:lvl4pPr marL="855663" indent="-285750">
              <a:buFont typeface="Arial" panose="020B0604020202020204" pitchFamily="34" charset="0"/>
              <a:buChar char="◦"/>
              <a:defRPr sz="1400" baseline="0"/>
            </a:lvl4pPr>
          </a:lstStyle>
          <a:p>
            <a:pPr lvl="0"/>
            <a:r>
              <a:rPr lang="en-US"/>
              <a:t>Edit Master text styles</a:t>
            </a:r>
          </a:p>
          <a:p>
            <a:pPr lvl="1"/>
            <a:r>
              <a:rPr lang="en-US"/>
              <a:t>Second level</a:t>
            </a:r>
          </a:p>
          <a:p>
            <a:pPr lvl="2"/>
            <a:r>
              <a:rPr lang="en-US"/>
              <a:t>Third level</a:t>
            </a:r>
          </a:p>
        </p:txBody>
      </p:sp>
      <p:sp>
        <p:nvSpPr>
          <p:cNvPr id="11" name="Content Placeholder 8"/>
          <p:cNvSpPr>
            <a:spLocks noGrp="1"/>
          </p:cNvSpPr>
          <p:nvPr>
            <p:ph sz="quarter" idx="19"/>
          </p:nvPr>
        </p:nvSpPr>
        <p:spPr>
          <a:xfrm>
            <a:off x="356934" y="1463040"/>
            <a:ext cx="8478837" cy="2299757"/>
          </a:xfrm>
        </p:spPr>
        <p:txBody>
          <a:bodyPr/>
          <a:lstStyle>
            <a:lvl1pPr marL="285750" indent="-285750" algn="just">
              <a:lnSpc>
                <a:spcPct val="100000"/>
              </a:lnSpc>
              <a:spcBef>
                <a:spcPts val="0"/>
              </a:spcBef>
              <a:buFont typeface="Arial" panose="020B0604020202020204" pitchFamily="34" charset="0"/>
              <a:buChar char="•"/>
              <a:defRPr/>
            </a:lvl1pPr>
            <a:lvl2pPr marL="287338" indent="-285750" algn="just">
              <a:lnSpc>
                <a:spcPct val="100000"/>
              </a:lnSpc>
              <a:spcBef>
                <a:spcPts val="0"/>
              </a:spcBef>
              <a:buClr>
                <a:schemeClr val="tx1"/>
              </a:buClr>
              <a:buFont typeface="Arial" panose="020B0604020202020204" pitchFamily="34" charset="0"/>
              <a:buChar char="•"/>
              <a:defRPr/>
            </a:lvl2pPr>
            <a:lvl3pPr marL="576263" indent="-285750" algn="just">
              <a:lnSpc>
                <a:spcPct val="100000"/>
              </a:lnSpc>
              <a:spcBef>
                <a:spcPts val="0"/>
              </a:spcBef>
              <a:buClr>
                <a:schemeClr val="tx1"/>
              </a:buClr>
              <a:buFont typeface="Arial" panose="020B0604020202020204" pitchFamily="34" charset="0"/>
              <a:buChar char="-"/>
              <a:defRPr sz="1400"/>
            </a:lvl3pPr>
            <a:lvl4pPr marL="855663" indent="-285750">
              <a:buFont typeface="Arial" panose="020B0604020202020204" pitchFamily="34" charset="0"/>
              <a:buChar char="◦"/>
              <a:defRPr sz="1400" baseline="0"/>
            </a:lvl4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1212986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ank You/End Slide">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62364C00-C09D-4BF2-84B2-C0AABF8A308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95" r="495"/>
          <a:stretch/>
        </p:blipFill>
        <p:spPr>
          <a:xfrm>
            <a:off x="0" y="2796817"/>
            <a:ext cx="9144000" cy="2485511"/>
          </a:xfrm>
          <a:prstGeom prst="rect">
            <a:avLst/>
          </a:prstGeom>
        </p:spPr>
      </p:pic>
      <p:sp>
        <p:nvSpPr>
          <p:cNvPr id="6" name="Rectangle 5"/>
          <p:cNvSpPr>
            <a:spLocks noChangeArrowheads="1"/>
          </p:cNvSpPr>
          <p:nvPr userDrawn="1"/>
        </p:nvSpPr>
        <p:spPr bwMode="auto">
          <a:xfrm>
            <a:off x="0" y="5435600"/>
            <a:ext cx="9144000" cy="1422400"/>
          </a:xfrm>
          <a:prstGeom prst="rect">
            <a:avLst/>
          </a:prstGeom>
          <a:solidFill>
            <a:srgbClr val="00ADE4"/>
          </a:solidFill>
          <a:ln>
            <a:noFill/>
          </a:ln>
          <a:extLst/>
        </p:spPr>
        <p:txBody>
          <a:bodyPr/>
          <a:lstStyle/>
          <a:p>
            <a:pPr marL="115888" indent="-115888">
              <a:spcBef>
                <a:spcPct val="50000"/>
              </a:spcBef>
              <a:buFontTx/>
              <a:buChar char="•"/>
            </a:pPr>
            <a:endParaRPr lang="en-US" sz="1300" b="0">
              <a:solidFill>
                <a:schemeClr val="bg1"/>
              </a:solidFill>
              <a:latin typeface="+mn-lt"/>
            </a:endParaRPr>
          </a:p>
        </p:txBody>
      </p:sp>
      <p:sp>
        <p:nvSpPr>
          <p:cNvPr id="7" name="Rectangle 6"/>
          <p:cNvSpPr>
            <a:spLocks noChangeArrowheads="1"/>
          </p:cNvSpPr>
          <p:nvPr/>
        </p:nvSpPr>
        <p:spPr bwMode="auto">
          <a:xfrm>
            <a:off x="-1" y="5259387"/>
            <a:ext cx="9144000" cy="176213"/>
          </a:xfrm>
          <a:prstGeom prst="rect">
            <a:avLst/>
          </a:prstGeom>
          <a:solidFill>
            <a:schemeClr val="accent2"/>
          </a:solidFill>
          <a:ln>
            <a:noFill/>
          </a:ln>
          <a:extLst/>
        </p:spPr>
        <p:txBody>
          <a:bodyPr/>
          <a:lstStyle/>
          <a:p>
            <a:pPr marL="115888" indent="-115888">
              <a:spcBef>
                <a:spcPct val="50000"/>
              </a:spcBef>
              <a:buFontTx/>
              <a:buChar char="•"/>
            </a:pPr>
            <a:endParaRPr lang="en-US" sz="1300" b="0">
              <a:solidFill>
                <a:schemeClr val="bg1"/>
              </a:solidFill>
              <a:latin typeface="+mn-lt"/>
            </a:endParaRPr>
          </a:p>
        </p:txBody>
      </p:sp>
      <p:grpSp>
        <p:nvGrpSpPr>
          <p:cNvPr id="8" name="Group 7"/>
          <p:cNvGrpSpPr>
            <a:grpSpLocks/>
          </p:cNvGrpSpPr>
          <p:nvPr/>
        </p:nvGrpSpPr>
        <p:grpSpPr bwMode="auto">
          <a:xfrm>
            <a:off x="250824" y="5698737"/>
            <a:ext cx="4321175" cy="876300"/>
            <a:chOff x="264890" y="4539871"/>
            <a:chExt cx="4321263" cy="876905"/>
          </a:xfrm>
          <a:effectLst>
            <a:outerShdw blurRad="50800" dist="38100" dir="2700000" algn="tl" rotWithShape="0">
              <a:schemeClr val="tx1"/>
            </a:outerShdw>
          </a:effectLst>
        </p:grpSpPr>
        <p:pic>
          <p:nvPicPr>
            <p:cNvPr id="9" name="Picture 8" descr="reverse.png"/>
            <p:cNvPicPr>
              <a:picLocks noChangeAspect="1"/>
            </p:cNvPicPr>
            <p:nvPr/>
          </p:nvPicPr>
          <p:blipFill>
            <a:blip r:embed="rId3">
              <a:extLst>
                <a:ext uri="{28A0092B-C50C-407E-A947-70E740481C1C}">
                  <a14:useLocalDpi xmlns:a14="http://schemas.microsoft.com/office/drawing/2010/main" val="0"/>
                </a:ext>
              </a:extLst>
            </a:blip>
            <a:srcRect l="22154" t="27124" b="28558"/>
            <a:stretch>
              <a:fillRect/>
            </a:stretch>
          </p:blipFill>
          <p:spPr bwMode="auto">
            <a:xfrm>
              <a:off x="1200795" y="4789714"/>
              <a:ext cx="3385358" cy="408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NEW-WHITE-GRADIENT-GLOBES.png"/>
            <p:cNvPicPr>
              <a:picLocks noChangeAspect="1"/>
            </p:cNvPicPr>
            <p:nvPr/>
          </p:nvPicPr>
          <p:blipFill>
            <a:blip r:embed="rId4">
              <a:extLst>
                <a:ext uri="{28A0092B-C50C-407E-A947-70E740481C1C}">
                  <a14:useLocalDpi xmlns:a14="http://schemas.microsoft.com/office/drawing/2010/main" val="0"/>
                </a:ext>
              </a:extLst>
            </a:blip>
            <a:srcRect b="4430"/>
            <a:stretch>
              <a:fillRect/>
            </a:stretch>
          </p:blipFill>
          <p:spPr bwMode="auto">
            <a:xfrm>
              <a:off x="264890" y="4539871"/>
              <a:ext cx="935905" cy="876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7" name="Title 329"/>
          <p:cNvSpPr>
            <a:spLocks noGrp="1"/>
          </p:cNvSpPr>
          <p:nvPr>
            <p:ph type="title" hasCustomPrompt="1"/>
          </p:nvPr>
        </p:nvSpPr>
        <p:spPr>
          <a:xfrm>
            <a:off x="910257" y="779825"/>
            <a:ext cx="7323485" cy="387684"/>
          </a:xfrm>
        </p:spPr>
        <p:txBody>
          <a:bodyPr>
            <a:noAutofit/>
          </a:bodyPr>
          <a:lstStyle>
            <a:lvl1pPr algn="ctr">
              <a:defRPr sz="3200" b="1" cap="none" baseline="0">
                <a:solidFill>
                  <a:schemeClr val="tx1"/>
                </a:solidFill>
                <a:latin typeface="+mn-lt"/>
              </a:defRPr>
            </a:lvl1pPr>
          </a:lstStyle>
          <a:p>
            <a:r>
              <a:rPr lang="en-US" dirty="0"/>
              <a:t>THANK YOU!</a:t>
            </a:r>
          </a:p>
        </p:txBody>
      </p:sp>
      <p:sp>
        <p:nvSpPr>
          <p:cNvPr id="15" name="Title 329"/>
          <p:cNvSpPr txBox="1">
            <a:spLocks/>
          </p:cNvSpPr>
          <p:nvPr userDrawn="1"/>
        </p:nvSpPr>
        <p:spPr bwMode="auto">
          <a:xfrm>
            <a:off x="5720198" y="5905377"/>
            <a:ext cx="2636402" cy="482846"/>
          </a:xfrm>
          <a:prstGeom prst="rect">
            <a:avLst/>
          </a:prstGeom>
          <a:noFill/>
          <a:ln w="9525">
            <a:noFill/>
            <a:miter lim="800000"/>
            <a:headEnd/>
            <a:tailEnd/>
          </a:ln>
          <a:effectLst>
            <a:outerShdw blurRad="50800" dist="38100" dir="2700000" algn="ctr" rotWithShape="0">
              <a:schemeClr val="tx1"/>
            </a:outerShdw>
          </a:effectLst>
        </p:spPr>
        <p:txBody>
          <a:bodyPr vert="horz" wrap="square" lIns="0" tIns="0" rIns="0" bIns="0" numCol="1" anchor="b" anchorCtr="0" compatLnSpc="1">
            <a:prstTxWarp prst="textNoShape">
              <a:avLst/>
            </a:prstTxWarp>
            <a:noAutofit/>
          </a:bodyPr>
          <a:lstStyle>
            <a:lvl1pPr algn="l" rtl="0" fontAlgn="base">
              <a:lnSpc>
                <a:spcPct val="100000"/>
              </a:lnSpc>
              <a:spcBef>
                <a:spcPts val="0"/>
              </a:spcBef>
              <a:spcAft>
                <a:spcPct val="0"/>
              </a:spcAft>
              <a:defRPr sz="3600" b="1" cap="none" baseline="0">
                <a:solidFill>
                  <a:schemeClr val="bg1"/>
                </a:solidFill>
                <a:latin typeface="+mn-lt"/>
                <a:ea typeface="MS PGothic" pitchFamily="34" charset="-128"/>
                <a:cs typeface="Andes" panose="02000000000000000000" pitchFamily="50" charset="0"/>
              </a:defRPr>
            </a:lvl1pPr>
            <a:lvl2pPr algn="l" rtl="0" fontAlgn="base">
              <a:spcBef>
                <a:spcPct val="0"/>
              </a:spcBef>
              <a:spcAft>
                <a:spcPct val="0"/>
              </a:spcAft>
              <a:defRPr sz="2600">
                <a:solidFill>
                  <a:schemeClr val="tx1"/>
                </a:solidFill>
                <a:latin typeface="Arial Bold" charset="0"/>
                <a:ea typeface="MS PGothic" pitchFamily="34" charset="-128"/>
                <a:cs typeface="ＭＳ Ｐゴシック" charset="0"/>
              </a:defRPr>
            </a:lvl2pPr>
            <a:lvl3pPr algn="l" rtl="0" fontAlgn="base">
              <a:spcBef>
                <a:spcPct val="0"/>
              </a:spcBef>
              <a:spcAft>
                <a:spcPct val="0"/>
              </a:spcAft>
              <a:defRPr sz="2600">
                <a:solidFill>
                  <a:schemeClr val="tx1"/>
                </a:solidFill>
                <a:latin typeface="Arial Bold" charset="0"/>
                <a:ea typeface="MS PGothic" pitchFamily="34" charset="-128"/>
                <a:cs typeface="ＭＳ Ｐゴシック" charset="0"/>
              </a:defRPr>
            </a:lvl3pPr>
            <a:lvl4pPr algn="l" rtl="0" fontAlgn="base">
              <a:spcBef>
                <a:spcPct val="0"/>
              </a:spcBef>
              <a:spcAft>
                <a:spcPct val="0"/>
              </a:spcAft>
              <a:defRPr sz="2600">
                <a:solidFill>
                  <a:schemeClr val="tx1"/>
                </a:solidFill>
                <a:latin typeface="Arial Bold" charset="0"/>
                <a:ea typeface="MS PGothic" pitchFamily="34" charset="-128"/>
                <a:cs typeface="ＭＳ Ｐゴシック" charset="0"/>
              </a:defRPr>
            </a:lvl4pPr>
            <a:lvl5pPr algn="l" rtl="0" fontAlgn="base">
              <a:spcBef>
                <a:spcPct val="0"/>
              </a:spcBef>
              <a:spcAft>
                <a:spcPct val="0"/>
              </a:spcAft>
              <a:defRPr sz="2600">
                <a:solidFill>
                  <a:schemeClr val="tx1"/>
                </a:solidFill>
                <a:latin typeface="Arial Bold" charset="0"/>
                <a:ea typeface="MS PGothic" pitchFamily="34" charset="-128"/>
                <a:cs typeface="ＭＳ Ｐゴシック" charset="0"/>
              </a:defRPr>
            </a:lvl5pPr>
            <a:lvl6pPr marL="457200" algn="ctr" rtl="0" eaLnBrk="1" fontAlgn="base" hangingPunct="1">
              <a:spcBef>
                <a:spcPct val="0"/>
              </a:spcBef>
              <a:spcAft>
                <a:spcPct val="0"/>
              </a:spcAft>
              <a:defRPr sz="2600" b="1">
                <a:solidFill>
                  <a:srgbClr val="014C6D"/>
                </a:solidFill>
                <a:latin typeface="Trebuchet MS" pitchFamily="34" charset="0"/>
              </a:defRPr>
            </a:lvl6pPr>
            <a:lvl7pPr marL="914400" algn="ctr" rtl="0" eaLnBrk="1" fontAlgn="base" hangingPunct="1">
              <a:spcBef>
                <a:spcPct val="0"/>
              </a:spcBef>
              <a:spcAft>
                <a:spcPct val="0"/>
              </a:spcAft>
              <a:defRPr sz="2600" b="1">
                <a:solidFill>
                  <a:srgbClr val="014C6D"/>
                </a:solidFill>
                <a:latin typeface="Trebuchet MS" pitchFamily="34" charset="0"/>
              </a:defRPr>
            </a:lvl7pPr>
            <a:lvl8pPr marL="1371600" algn="ctr" rtl="0" eaLnBrk="1" fontAlgn="base" hangingPunct="1">
              <a:spcBef>
                <a:spcPct val="0"/>
              </a:spcBef>
              <a:spcAft>
                <a:spcPct val="0"/>
              </a:spcAft>
              <a:defRPr sz="2600" b="1">
                <a:solidFill>
                  <a:srgbClr val="014C6D"/>
                </a:solidFill>
                <a:latin typeface="Trebuchet MS" pitchFamily="34" charset="0"/>
              </a:defRPr>
            </a:lvl8pPr>
            <a:lvl9pPr marL="1828800" algn="ctr" rtl="0" eaLnBrk="1" fontAlgn="base" hangingPunct="1">
              <a:spcBef>
                <a:spcPct val="0"/>
              </a:spcBef>
              <a:spcAft>
                <a:spcPct val="0"/>
              </a:spcAft>
              <a:defRPr sz="2600" b="1">
                <a:solidFill>
                  <a:srgbClr val="014C6D"/>
                </a:solidFill>
                <a:latin typeface="Trebuchet MS" pitchFamily="34" charset="0"/>
              </a:defRPr>
            </a:lvl9pPr>
          </a:lstStyle>
          <a:p>
            <a:pPr algn="ctr"/>
            <a:r>
              <a:rPr lang="en-US" sz="2600" b="1" kern="0" dirty="0">
                <a:latin typeface="+mj-lt"/>
              </a:rPr>
              <a:t>Doing Business</a:t>
            </a:r>
          </a:p>
        </p:txBody>
      </p:sp>
      <p:sp>
        <p:nvSpPr>
          <p:cNvPr id="18" name="TextBox 17"/>
          <p:cNvSpPr txBox="1"/>
          <p:nvPr userDrawn="1"/>
        </p:nvSpPr>
        <p:spPr>
          <a:xfrm>
            <a:off x="2123489" y="1784105"/>
            <a:ext cx="4897020" cy="584775"/>
          </a:xfrm>
          <a:prstGeom prst="rect">
            <a:avLst/>
          </a:prstGeom>
          <a:noFill/>
        </p:spPr>
        <p:txBody>
          <a:bodyPr wrap="square" rtlCol="0">
            <a:spAutoFit/>
          </a:bodyPr>
          <a:lstStyle/>
          <a:p>
            <a:pPr algn="ctr"/>
            <a:r>
              <a:rPr lang="en-US" sz="3200" b="1" dirty="0">
                <a:solidFill>
                  <a:schemeClr val="accent2"/>
                </a:solidFill>
                <a:latin typeface="+mn-lt"/>
                <a:cs typeface="Arial" pitchFamily="34" charset="0"/>
              </a:rPr>
              <a:t>www.doingbusiness.org</a:t>
            </a:r>
          </a:p>
        </p:txBody>
      </p:sp>
    </p:spTree>
    <p:extLst>
      <p:ext uri="{BB962C8B-B14F-4D97-AF65-F5344CB8AC3E}">
        <p14:creationId xmlns:p14="http://schemas.microsoft.com/office/powerpoint/2010/main" val="10144014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Divider/Table of Conten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0551176-CE5A-4017-BBC5-919EA09F6FFB}"/>
              </a:ext>
            </a:extLst>
          </p:cNvPr>
          <p:cNvSpPr/>
          <p:nvPr userDrawn="1"/>
        </p:nvSpPr>
        <p:spPr bwMode="auto">
          <a:xfrm>
            <a:off x="0" y="4360333"/>
            <a:ext cx="9144000" cy="2497667"/>
          </a:xfrm>
          <a:prstGeom prst="rect">
            <a:avLst/>
          </a:prstGeom>
          <a:gradFill>
            <a:gsLst>
              <a:gs pos="55000">
                <a:srgbClr val="005C91"/>
              </a:gs>
              <a:gs pos="0">
                <a:srgbClr val="1778AF"/>
              </a:gs>
              <a:gs pos="100000">
                <a:srgbClr val="005C91"/>
              </a:gs>
            </a:gsLst>
            <a:lin ang="5400000" scaled="1"/>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115888" marR="0" lvl="0" indent="-115888" algn="l" defTabSz="914400" rtl="0" eaLnBrk="1" fontAlgn="base" latinLnBrk="0" hangingPunct="1">
              <a:lnSpc>
                <a:spcPct val="100000"/>
              </a:lnSpc>
              <a:spcBef>
                <a:spcPct val="50000"/>
              </a:spcBef>
              <a:spcAft>
                <a:spcPct val="0"/>
              </a:spcAft>
              <a:buClrTx/>
              <a:buSzTx/>
              <a:buFontTx/>
              <a:buChar char="•"/>
              <a:tabLst/>
              <a:defRPr/>
            </a:pPr>
            <a:endParaRPr kumimoji="0" lang="en-US" sz="1300" b="0" i="0" u="none" strike="noStrike" kern="1200" cap="none" spc="0" normalizeH="0" baseline="0" noProof="0">
              <a:ln>
                <a:noFill/>
              </a:ln>
              <a:solidFill>
                <a:srgbClr val="002345"/>
              </a:solidFill>
              <a:effectLst/>
              <a:uLnTx/>
              <a:uFillTx/>
              <a:latin typeface="Trebuchet MS" pitchFamily="34" charset="0"/>
              <a:ea typeface="MS PGothic" pitchFamily="34" charset="-128"/>
              <a:cs typeface="Times New Roman" pitchFamily="18" charset="0"/>
            </a:endParaRPr>
          </a:p>
        </p:txBody>
      </p:sp>
      <p:sp>
        <p:nvSpPr>
          <p:cNvPr id="63" name="Rectangle 63"/>
          <p:cNvSpPr>
            <a:spLocks noChangeArrowheads="1"/>
          </p:cNvSpPr>
          <p:nvPr/>
        </p:nvSpPr>
        <p:spPr bwMode="auto">
          <a:xfrm>
            <a:off x="0" y="4280609"/>
            <a:ext cx="9144000" cy="176213"/>
          </a:xfrm>
          <a:prstGeom prst="rect">
            <a:avLst/>
          </a:prstGeom>
          <a:solidFill>
            <a:srgbClr val="00ADE4"/>
          </a:solidFill>
          <a:ln>
            <a:noFill/>
          </a:ln>
          <a:extLst/>
        </p:spPr>
        <p:txBody>
          <a:bodyPr/>
          <a:lstStyle/>
          <a:p>
            <a:pPr marL="115888" marR="0" lvl="0" indent="-115888" algn="l" defTabSz="914400" rtl="0" eaLnBrk="1" fontAlgn="base" latinLnBrk="0" hangingPunct="1">
              <a:lnSpc>
                <a:spcPct val="100000"/>
              </a:lnSpc>
              <a:spcBef>
                <a:spcPct val="50000"/>
              </a:spcBef>
              <a:spcAft>
                <a:spcPct val="0"/>
              </a:spcAft>
              <a:buClrTx/>
              <a:buSzTx/>
              <a:buFontTx/>
              <a:buChar char="•"/>
              <a:tabLst/>
              <a:defRPr/>
            </a:pPr>
            <a:endParaRPr kumimoji="0" lang="en-US" sz="1300" b="0" i="0" u="none" strike="noStrike" kern="1200" cap="none" spc="0" normalizeH="0" baseline="0" noProof="0">
              <a:ln>
                <a:noFill/>
              </a:ln>
              <a:solidFill>
                <a:srgbClr val="FFFFFF"/>
              </a:solidFill>
              <a:effectLst/>
              <a:uLnTx/>
              <a:uFillTx/>
              <a:latin typeface="Arial"/>
              <a:ea typeface="MS PGothic" pitchFamily="34" charset="-128"/>
              <a:cs typeface="+mn-cs"/>
            </a:endParaRPr>
          </a:p>
        </p:txBody>
      </p:sp>
      <p:sp>
        <p:nvSpPr>
          <p:cNvPr id="332" name="Text Placeholder 331"/>
          <p:cNvSpPr>
            <a:spLocks noGrp="1"/>
          </p:cNvSpPr>
          <p:nvPr>
            <p:ph type="body" sz="quarter" idx="13" hasCustomPrompt="1"/>
          </p:nvPr>
        </p:nvSpPr>
        <p:spPr>
          <a:xfrm>
            <a:off x="1408676" y="1993551"/>
            <a:ext cx="7379724" cy="2195986"/>
          </a:xfrm>
        </p:spPr>
        <p:txBody>
          <a:bodyPr>
            <a:normAutofit/>
          </a:bodyPr>
          <a:lstStyle>
            <a:lvl1pPr marL="0" marR="0" indent="0" algn="just" defTabSz="914400" rtl="0" eaLnBrk="1" fontAlgn="base" latinLnBrk="0" hangingPunct="1">
              <a:lnSpc>
                <a:spcPct val="100000"/>
              </a:lnSpc>
              <a:spcBef>
                <a:spcPts val="0"/>
              </a:spcBef>
              <a:spcAft>
                <a:spcPct val="0"/>
              </a:spcAft>
              <a:buClr>
                <a:srgbClr val="00ADE4"/>
              </a:buClr>
              <a:buSzTx/>
              <a:buFont typeface="+mj-lt"/>
              <a:buNone/>
              <a:tabLst/>
              <a:defRPr sz="2200" b="1" i="0" cap="none" baseline="0">
                <a:solidFill>
                  <a:schemeClr val="bg1">
                    <a:lumMod val="75000"/>
                  </a:schemeClr>
                </a:solidFill>
                <a:latin typeface="+mn-lt"/>
                <a:cs typeface="Andes" panose="02000000000000000000" pitchFamily="50" charset="0"/>
              </a:defRPr>
            </a:lvl1pPr>
            <a:lvl2pPr>
              <a:defRPr b="0" i="0">
                <a:latin typeface="Andes ExtraLight"/>
                <a:cs typeface="Andes ExtraLight"/>
              </a:defRPr>
            </a:lvl2pPr>
            <a:lvl3pPr>
              <a:defRPr b="0" i="0">
                <a:latin typeface="Andes ExtraLight"/>
                <a:cs typeface="Andes ExtraLight"/>
              </a:defRPr>
            </a:lvl3pPr>
            <a:lvl4pPr>
              <a:defRPr b="0" i="0">
                <a:latin typeface="Andes ExtraLight"/>
                <a:cs typeface="Andes ExtraLight"/>
              </a:defRPr>
            </a:lvl4pPr>
            <a:lvl5pPr>
              <a:defRPr b="0" i="0">
                <a:latin typeface="Andes ExtraLight"/>
                <a:cs typeface="Andes ExtraLight"/>
              </a:defRPr>
            </a:lvl5pPr>
          </a:lstStyle>
          <a:p>
            <a:pPr marL="514350" marR="0" lvl="0" indent="-514350" algn="just" defTabSz="914400" rtl="0" eaLnBrk="1" fontAlgn="base" latinLnBrk="0" hangingPunct="1">
              <a:lnSpc>
                <a:spcPct val="100000"/>
              </a:lnSpc>
              <a:spcBef>
                <a:spcPts val="0"/>
              </a:spcBef>
              <a:spcAft>
                <a:spcPct val="0"/>
              </a:spcAft>
              <a:buClr>
                <a:srgbClr val="00ADE4"/>
              </a:buClr>
              <a:buSzTx/>
              <a:buFont typeface="+mj-lt"/>
              <a:buAutoNum type="romanUcPeriod"/>
              <a:tabLst/>
              <a:defRPr/>
            </a:pPr>
            <a:r>
              <a:rPr kumimoji="0" lang="en-US" sz="2200" b="1" i="0" u="none" strike="noStrike" kern="0" cap="none" spc="0" normalizeH="0" baseline="0" noProof="0" dirty="0">
                <a:ln>
                  <a:noFill/>
                </a:ln>
                <a:solidFill>
                  <a:srgbClr val="002345"/>
                </a:solidFill>
                <a:effectLst/>
                <a:uLnTx/>
                <a:uFillTx/>
                <a:latin typeface="+mn-lt"/>
                <a:ea typeface="MS PGothic" pitchFamily="34" charset="-128"/>
              </a:rPr>
              <a:t>Why does it matter?</a:t>
            </a:r>
          </a:p>
          <a:p>
            <a:pPr marL="514350" marR="0" lvl="0" indent="-514350" algn="just" defTabSz="914400" rtl="0" eaLnBrk="1" fontAlgn="base" latinLnBrk="0" hangingPunct="1">
              <a:lnSpc>
                <a:spcPct val="100000"/>
              </a:lnSpc>
              <a:spcBef>
                <a:spcPts val="0"/>
              </a:spcBef>
              <a:spcAft>
                <a:spcPct val="0"/>
              </a:spcAft>
              <a:buClr>
                <a:srgbClr val="00ADE4"/>
              </a:buClr>
              <a:buSzTx/>
              <a:buFont typeface="+mj-lt"/>
              <a:buAutoNum type="romanUcPeriod"/>
              <a:tabLst/>
              <a:defRPr/>
            </a:pPr>
            <a:r>
              <a:rPr kumimoji="0" lang="en-US" sz="2200" b="1" i="0" u="none" strike="noStrike" kern="0" cap="none" spc="0" normalizeH="0" baseline="0" noProof="0" dirty="0">
                <a:ln>
                  <a:noFill/>
                </a:ln>
                <a:solidFill>
                  <a:srgbClr val="FFFFFF">
                    <a:lumMod val="75000"/>
                  </a:srgbClr>
                </a:solidFill>
                <a:effectLst/>
                <a:uLnTx/>
                <a:uFillTx/>
                <a:latin typeface="+mn-lt"/>
                <a:ea typeface="MS PGothic" pitchFamily="34" charset="-128"/>
              </a:rPr>
              <a:t>What does it measure – and what does it not?</a:t>
            </a:r>
          </a:p>
          <a:p>
            <a:pPr marL="514350" marR="0" lvl="0" indent="-514350" algn="just" defTabSz="914400" rtl="0" eaLnBrk="1" fontAlgn="base" latinLnBrk="0" hangingPunct="1">
              <a:lnSpc>
                <a:spcPct val="100000"/>
              </a:lnSpc>
              <a:spcBef>
                <a:spcPts val="0"/>
              </a:spcBef>
              <a:spcAft>
                <a:spcPct val="0"/>
              </a:spcAft>
              <a:buClr>
                <a:srgbClr val="00ADE4"/>
              </a:buClr>
              <a:buSzTx/>
              <a:buFont typeface="+mj-lt"/>
              <a:buAutoNum type="romanUcPeriod"/>
              <a:tabLst/>
              <a:defRPr/>
            </a:pPr>
            <a:r>
              <a:rPr kumimoji="0" lang="en-US" sz="2200" b="1" i="0" u="none" strike="noStrike" kern="0" cap="none" spc="0" normalizeH="0" baseline="0" noProof="0" dirty="0">
                <a:ln>
                  <a:noFill/>
                </a:ln>
                <a:solidFill>
                  <a:srgbClr val="FFFFFF">
                    <a:lumMod val="75000"/>
                  </a:srgbClr>
                </a:solidFill>
                <a:effectLst/>
                <a:uLnTx/>
                <a:uFillTx/>
                <a:latin typeface="+mn-lt"/>
                <a:ea typeface="MS PGothic" pitchFamily="34" charset="-128"/>
              </a:rPr>
              <a:t>Methodology changes in the past 5 years</a:t>
            </a:r>
          </a:p>
          <a:p>
            <a:pPr marL="514350" marR="0" lvl="0" indent="-514350" algn="just" defTabSz="914400" rtl="0" eaLnBrk="1" fontAlgn="base" latinLnBrk="0" hangingPunct="1">
              <a:lnSpc>
                <a:spcPct val="100000"/>
              </a:lnSpc>
              <a:spcBef>
                <a:spcPts val="0"/>
              </a:spcBef>
              <a:spcAft>
                <a:spcPct val="0"/>
              </a:spcAft>
              <a:buClr>
                <a:srgbClr val="00ADE4"/>
              </a:buClr>
              <a:buSzTx/>
              <a:buFont typeface="+mj-lt"/>
              <a:buAutoNum type="romanUcPeriod"/>
              <a:tabLst/>
              <a:defRPr/>
            </a:pPr>
            <a:r>
              <a:rPr kumimoji="0" lang="en-US" sz="2200" b="1" i="0" u="none" strike="noStrike" kern="0" cap="none" spc="0" normalizeH="0" baseline="0" noProof="0" dirty="0">
                <a:ln>
                  <a:noFill/>
                </a:ln>
                <a:solidFill>
                  <a:srgbClr val="FFFFFF">
                    <a:lumMod val="75000"/>
                  </a:srgbClr>
                </a:solidFill>
                <a:effectLst/>
                <a:uLnTx/>
                <a:uFillTx/>
                <a:latin typeface="+mn-lt"/>
                <a:ea typeface="MS PGothic" pitchFamily="34" charset="-128"/>
              </a:rPr>
              <a:t>What are the main findings in DB2019?</a:t>
            </a:r>
          </a:p>
          <a:p>
            <a:pPr marL="514350" marR="0" lvl="0" indent="-514350" algn="just" defTabSz="914400" rtl="0" eaLnBrk="1" fontAlgn="base" latinLnBrk="0" hangingPunct="1">
              <a:lnSpc>
                <a:spcPct val="100000"/>
              </a:lnSpc>
              <a:spcBef>
                <a:spcPts val="0"/>
              </a:spcBef>
              <a:spcAft>
                <a:spcPct val="0"/>
              </a:spcAft>
              <a:buClr>
                <a:srgbClr val="00ADE4"/>
              </a:buClr>
              <a:buSzTx/>
              <a:buFont typeface="+mj-lt"/>
              <a:buAutoNum type="romanUcPeriod"/>
              <a:tabLst/>
              <a:defRPr/>
            </a:pPr>
            <a:r>
              <a:rPr kumimoji="0" lang="en-US" sz="2200" b="1" i="0" u="none" strike="noStrike" kern="0" cap="none" spc="0" normalizeH="0" baseline="0" noProof="0" dirty="0">
                <a:ln>
                  <a:noFill/>
                </a:ln>
                <a:solidFill>
                  <a:srgbClr val="FFFFFF">
                    <a:lumMod val="75000"/>
                  </a:srgbClr>
                </a:solidFill>
                <a:effectLst/>
                <a:uLnTx/>
                <a:uFillTx/>
                <a:latin typeface="+mn-lt"/>
                <a:ea typeface="MS PGothic" pitchFamily="34" charset="-128"/>
              </a:rPr>
              <a:t>Historical trends</a:t>
            </a:r>
          </a:p>
        </p:txBody>
      </p:sp>
      <p:grpSp>
        <p:nvGrpSpPr>
          <p:cNvPr id="12" name="Group 11">
            <a:extLst>
              <a:ext uri="{FF2B5EF4-FFF2-40B4-BE49-F238E27FC236}">
                <a16:creationId xmlns:a16="http://schemas.microsoft.com/office/drawing/2014/main" id="{FD90F232-E7BD-42CD-B97E-0B5A96D9272B}"/>
              </a:ext>
            </a:extLst>
          </p:cNvPr>
          <p:cNvGrpSpPr>
            <a:grpSpLocks/>
          </p:cNvGrpSpPr>
          <p:nvPr userDrawn="1"/>
        </p:nvGrpSpPr>
        <p:grpSpPr bwMode="auto">
          <a:xfrm>
            <a:off x="137345" y="5974847"/>
            <a:ext cx="3094371" cy="626629"/>
            <a:chOff x="264890" y="4539871"/>
            <a:chExt cx="4321263" cy="876905"/>
          </a:xfrm>
          <a:effectLst>
            <a:outerShdw blurRad="50800" dist="38100" dir="2700000" algn="tl" rotWithShape="0">
              <a:schemeClr val="tx1"/>
            </a:outerShdw>
          </a:effectLst>
        </p:grpSpPr>
        <p:pic>
          <p:nvPicPr>
            <p:cNvPr id="13" name="Picture 12" descr="reverse.png">
              <a:extLst>
                <a:ext uri="{FF2B5EF4-FFF2-40B4-BE49-F238E27FC236}">
                  <a16:creationId xmlns:a16="http://schemas.microsoft.com/office/drawing/2014/main" id="{9EA06E5B-AB5E-4D35-98F6-23CB63BED0BD}"/>
                </a:ext>
              </a:extLst>
            </p:cNvPr>
            <p:cNvPicPr>
              <a:picLocks noChangeAspect="1"/>
            </p:cNvPicPr>
            <p:nvPr/>
          </p:nvPicPr>
          <p:blipFill>
            <a:blip r:embed="rId2">
              <a:extLst>
                <a:ext uri="{28A0092B-C50C-407E-A947-70E740481C1C}">
                  <a14:useLocalDpi xmlns:a14="http://schemas.microsoft.com/office/drawing/2010/main" val="0"/>
                </a:ext>
              </a:extLst>
            </a:blip>
            <a:srcRect l="22154" t="27124" b="28558"/>
            <a:stretch>
              <a:fillRect/>
            </a:stretch>
          </p:blipFill>
          <p:spPr bwMode="auto">
            <a:xfrm>
              <a:off x="1200795" y="4789714"/>
              <a:ext cx="3385358" cy="4082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NEW-WHITE-GRADIENT-GLOBES.png">
              <a:extLst>
                <a:ext uri="{FF2B5EF4-FFF2-40B4-BE49-F238E27FC236}">
                  <a16:creationId xmlns:a16="http://schemas.microsoft.com/office/drawing/2014/main" id="{A77E640E-088A-4DE0-95EB-ADF47E7242DE}"/>
                </a:ext>
              </a:extLst>
            </p:cNvPr>
            <p:cNvPicPr>
              <a:picLocks noChangeAspect="1"/>
            </p:cNvPicPr>
            <p:nvPr/>
          </p:nvPicPr>
          <p:blipFill>
            <a:blip r:embed="rId3">
              <a:extLst>
                <a:ext uri="{28A0092B-C50C-407E-A947-70E740481C1C}">
                  <a14:useLocalDpi xmlns:a14="http://schemas.microsoft.com/office/drawing/2010/main" val="0"/>
                </a:ext>
              </a:extLst>
            </a:blip>
            <a:srcRect b="4430"/>
            <a:stretch>
              <a:fillRect/>
            </a:stretch>
          </p:blipFill>
          <p:spPr bwMode="auto">
            <a:xfrm>
              <a:off x="264890" y="4539871"/>
              <a:ext cx="935905" cy="876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TextBox 14">
            <a:extLst>
              <a:ext uri="{FF2B5EF4-FFF2-40B4-BE49-F238E27FC236}">
                <a16:creationId xmlns:a16="http://schemas.microsoft.com/office/drawing/2014/main" id="{F23195EE-CBF1-481D-A1CD-26BBD01DFFE7}"/>
              </a:ext>
            </a:extLst>
          </p:cNvPr>
          <p:cNvSpPr txBox="1"/>
          <p:nvPr userDrawn="1"/>
        </p:nvSpPr>
        <p:spPr>
          <a:xfrm>
            <a:off x="761616" y="6422357"/>
            <a:ext cx="3989765" cy="2616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050" b="1" i="0" u="none" strike="noStrike" kern="1200" cap="none" spc="0" normalizeH="0" baseline="0" noProof="0" dirty="0">
                <a:ln>
                  <a:noFill/>
                </a:ln>
                <a:solidFill>
                  <a:srgbClr val="00ADE4"/>
                </a:solidFill>
                <a:effectLst/>
                <a:uLnTx/>
                <a:uFillTx/>
                <a:latin typeface="Arial"/>
                <a:ea typeface="MS PGothic" pitchFamily="34" charset="-128"/>
                <a:cs typeface="+mn-cs"/>
              </a:rPr>
              <a:t>Development Economics </a:t>
            </a:r>
            <a:r>
              <a:rPr kumimoji="0" lang="en-US" sz="1050" b="1" i="0" u="none" strike="noStrike" kern="1200" cap="none" spc="0" normalizeH="0" baseline="0" noProof="0" dirty="0">
                <a:ln>
                  <a:noFill/>
                </a:ln>
                <a:solidFill>
                  <a:srgbClr val="FFFFFF"/>
                </a:solidFill>
                <a:effectLst/>
                <a:uLnTx/>
                <a:uFillTx/>
                <a:latin typeface="Arial"/>
                <a:ea typeface="MS PGothic" pitchFamily="34" charset="-128"/>
                <a:cs typeface="Arial" panose="020B0604020202020204" pitchFamily="34" charset="0"/>
              </a:rPr>
              <a:t>│Global Indicators</a:t>
            </a:r>
            <a:endParaRPr kumimoji="0" lang="en-US" sz="1050" b="1" i="0" u="none" strike="noStrike" kern="1200" cap="none" spc="0" normalizeH="0" baseline="0" noProof="0" dirty="0">
              <a:ln>
                <a:noFill/>
              </a:ln>
              <a:solidFill>
                <a:srgbClr val="FFFFFF"/>
              </a:solidFill>
              <a:effectLst/>
              <a:uLnTx/>
              <a:uFillTx/>
              <a:latin typeface="Arial"/>
              <a:ea typeface="MS PGothic" pitchFamily="34" charset="-128"/>
              <a:cs typeface="+mn-cs"/>
            </a:endParaRPr>
          </a:p>
        </p:txBody>
      </p:sp>
      <p:pic>
        <p:nvPicPr>
          <p:cNvPr id="4" name="Picture 3">
            <a:extLst>
              <a:ext uri="{FF2B5EF4-FFF2-40B4-BE49-F238E27FC236}">
                <a16:creationId xmlns:a16="http://schemas.microsoft.com/office/drawing/2014/main" id="{B9767426-F182-4045-80B0-0D6D900C059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676641" y="4542694"/>
            <a:ext cx="2110151" cy="2170441"/>
          </a:xfrm>
          <a:prstGeom prst="rect">
            <a:avLst/>
          </a:prstGeom>
        </p:spPr>
      </p:pic>
    </p:spTree>
    <p:extLst>
      <p:ext uri="{BB962C8B-B14F-4D97-AF65-F5344CB8AC3E}">
        <p14:creationId xmlns:p14="http://schemas.microsoft.com/office/powerpoint/2010/main" val="19827430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2CE5DFA-3D32-4AC5-8E3D-956A543C00E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033"/>
            <a:ext cx="9144000" cy="5082283"/>
          </a:xfrm>
          <a:prstGeom prst="rect">
            <a:avLst/>
          </a:prstGeom>
        </p:spPr>
      </p:pic>
      <p:sp>
        <p:nvSpPr>
          <p:cNvPr id="70" name="Rectangle 5"/>
          <p:cNvSpPr>
            <a:spLocks noChangeArrowheads="1"/>
          </p:cNvSpPr>
          <p:nvPr userDrawn="1"/>
        </p:nvSpPr>
        <p:spPr bwMode="auto">
          <a:xfrm flipV="1">
            <a:off x="0" y="-1"/>
            <a:ext cx="9144000" cy="4479925"/>
          </a:xfrm>
          <a:prstGeom prst="rect">
            <a:avLst/>
          </a:prstGeom>
          <a:noFill/>
          <a:ln>
            <a:noFill/>
          </a:ln>
          <a:extLst/>
        </p:spPr>
        <p:txBody>
          <a:bodyPr/>
          <a:lstStyle/>
          <a:p>
            <a:pPr marL="86916" marR="0" lvl="0" indent="-86916" algn="l" defTabSz="685800" rtl="0" eaLnBrk="1" fontAlgn="base" latinLnBrk="0" hangingPunct="1">
              <a:lnSpc>
                <a:spcPct val="100000"/>
              </a:lnSpc>
              <a:spcBef>
                <a:spcPct val="50000"/>
              </a:spcBef>
              <a:spcAft>
                <a:spcPct val="0"/>
              </a:spcAft>
              <a:buClrTx/>
              <a:buSzTx/>
              <a:buFontTx/>
              <a:buChar char="•"/>
              <a:tabLst/>
              <a:defRPr/>
            </a:pPr>
            <a:endParaRPr kumimoji="0" lang="en-US" sz="975" b="0"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6" name="Line 1086"/>
          <p:cNvSpPr>
            <a:spLocks noChangeShapeType="1"/>
          </p:cNvSpPr>
          <p:nvPr/>
        </p:nvSpPr>
        <p:spPr bwMode="auto">
          <a:xfrm>
            <a:off x="484189" y="617540"/>
            <a:ext cx="1587" cy="158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7" name="Line 1087"/>
          <p:cNvSpPr>
            <a:spLocks noChangeShapeType="1"/>
          </p:cNvSpPr>
          <p:nvPr/>
        </p:nvSpPr>
        <p:spPr bwMode="auto">
          <a:xfrm>
            <a:off x="484189" y="617540"/>
            <a:ext cx="1587" cy="158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10" name="Freeform 1098"/>
          <p:cNvSpPr>
            <a:spLocks/>
          </p:cNvSpPr>
          <p:nvPr/>
        </p:nvSpPr>
        <p:spPr bwMode="auto">
          <a:xfrm>
            <a:off x="487364" y="617540"/>
            <a:ext cx="3175" cy="1587"/>
          </a:xfrm>
          <a:custGeom>
            <a:avLst/>
            <a:gdLst>
              <a:gd name="T0" fmla="*/ 0 w 2"/>
              <a:gd name="T1" fmla="*/ 0 h 1587"/>
              <a:gd name="T2" fmla="*/ 3175 w 2"/>
              <a:gd name="T3" fmla="*/ 0 h 1587"/>
              <a:gd name="T4" fmla="*/ 3175 w 2"/>
              <a:gd name="T5" fmla="*/ 0 h 1587"/>
              <a:gd name="T6" fmla="*/ 3175 w 2"/>
              <a:gd name="T7" fmla="*/ 0 h 1587"/>
              <a:gd name="T8" fmla="*/ 0 w 2"/>
              <a:gd name="T9" fmla="*/ 0 h 1587"/>
              <a:gd name="T10" fmla="*/ 0 w 2"/>
              <a:gd name="T11" fmla="*/ 0 h 1587"/>
              <a:gd name="T12" fmla="*/ 0 w 2"/>
              <a:gd name="T13" fmla="*/ 0 h 1587"/>
              <a:gd name="T14" fmla="*/ 0 w 2"/>
              <a:gd name="T15" fmla="*/ 0 h 1587"/>
              <a:gd name="T16" fmla="*/ 0 w 2"/>
              <a:gd name="T17" fmla="*/ 0 h 1587"/>
              <a:gd name="T18" fmla="*/ 0 w 2"/>
              <a:gd name="T19" fmla="*/ 0 h 1587"/>
              <a:gd name="T20" fmla="*/ 0 w 2"/>
              <a:gd name="T21" fmla="*/ 0 h 1587"/>
              <a:gd name="T22" fmla="*/ 0 w 2"/>
              <a:gd name="T23" fmla="*/ 0 h 1587"/>
              <a:gd name="T24" fmla="*/ 0 w 2"/>
              <a:gd name="T25" fmla="*/ 0 h 1587"/>
              <a:gd name="T26" fmla="*/ 0 w 2"/>
              <a:gd name="T27" fmla="*/ 0 h 1587"/>
              <a:gd name="T28" fmla="*/ 0 w 2"/>
              <a:gd name="T29" fmla="*/ 0 h 1587"/>
              <a:gd name="T30" fmla="*/ 0 w 2"/>
              <a:gd name="T31" fmla="*/ 0 h 1587"/>
              <a:gd name="T32" fmla="*/ 0 w 2"/>
              <a:gd name="T33" fmla="*/ 0 h 1587"/>
              <a:gd name="T34" fmla="*/ 3175 w 2"/>
              <a:gd name="T35" fmla="*/ 0 h 1587"/>
              <a:gd name="T36" fmla="*/ 3175 w 2"/>
              <a:gd name="T37" fmla="*/ 0 h 1587"/>
              <a:gd name="T38" fmla="*/ 3175 w 2"/>
              <a:gd name="T39" fmla="*/ 0 h 1587"/>
              <a:gd name="T40" fmla="*/ 0 w 2"/>
              <a:gd name="T41" fmla="*/ 0 h 1587"/>
              <a:gd name="T42" fmla="*/ 0 w 2"/>
              <a:gd name="T43" fmla="*/ 0 h 1587"/>
              <a:gd name="T44" fmla="*/ 0 w 2"/>
              <a:gd name="T45" fmla="*/ 0 h 158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 h="1587">
                <a:moveTo>
                  <a:pt x="0" y="0"/>
                </a:moveTo>
                <a:lnTo>
                  <a:pt x="2" y="0"/>
                </a:lnTo>
                <a:lnTo>
                  <a:pt x="0" y="0"/>
                </a:lnTo>
                <a:lnTo>
                  <a:pt x="2"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13" name="Freeform 1134"/>
          <p:cNvSpPr>
            <a:spLocks/>
          </p:cNvSpPr>
          <p:nvPr/>
        </p:nvSpPr>
        <p:spPr bwMode="auto">
          <a:xfrm>
            <a:off x="703264" y="514350"/>
            <a:ext cx="3175" cy="6350"/>
          </a:xfrm>
          <a:custGeom>
            <a:avLst/>
            <a:gdLst>
              <a:gd name="T0" fmla="*/ 3175 w 2"/>
              <a:gd name="T1" fmla="*/ 6350 h 4"/>
              <a:gd name="T2" fmla="*/ 3175 w 2"/>
              <a:gd name="T3" fmla="*/ 6350 h 4"/>
              <a:gd name="T4" fmla="*/ 3175 w 2"/>
              <a:gd name="T5" fmla="*/ 6350 h 4"/>
              <a:gd name="T6" fmla="*/ 3175 w 2"/>
              <a:gd name="T7" fmla="*/ 3175 h 4"/>
              <a:gd name="T8" fmla="*/ 3175 w 2"/>
              <a:gd name="T9" fmla="*/ 0 h 4"/>
              <a:gd name="T10" fmla="*/ 3175 w 2"/>
              <a:gd name="T11" fmla="*/ 0 h 4"/>
              <a:gd name="T12" fmla="*/ 3175 w 2"/>
              <a:gd name="T13" fmla="*/ 0 h 4"/>
              <a:gd name="T14" fmla="*/ 0 w 2"/>
              <a:gd name="T15" fmla="*/ 3175 h 4"/>
              <a:gd name="T16" fmla="*/ 3175 w 2"/>
              <a:gd name="T17" fmla="*/ 6350 h 4"/>
              <a:gd name="T18" fmla="*/ 3175 w 2"/>
              <a:gd name="T19" fmla="*/ 3175 h 4"/>
              <a:gd name="T20" fmla="*/ 3175 w 2"/>
              <a:gd name="T21" fmla="*/ 3175 h 4"/>
              <a:gd name="T22" fmla="*/ 3175 w 2"/>
              <a:gd name="T23" fmla="*/ 0 h 4"/>
              <a:gd name="T24" fmla="*/ 3175 w 2"/>
              <a:gd name="T25" fmla="*/ 3175 h 4"/>
              <a:gd name="T26" fmla="*/ 3175 w 2"/>
              <a:gd name="T27" fmla="*/ 3175 h 4"/>
              <a:gd name="T28" fmla="*/ 3175 w 2"/>
              <a:gd name="T29" fmla="*/ 3175 h 4"/>
              <a:gd name="T30" fmla="*/ 3175 w 2"/>
              <a:gd name="T31" fmla="*/ 3175 h 4"/>
              <a:gd name="T32" fmla="*/ 3175 w 2"/>
              <a:gd name="T33" fmla="*/ 3175 h 4"/>
              <a:gd name="T34" fmla="*/ 3175 w 2"/>
              <a:gd name="T35" fmla="*/ 3175 h 4"/>
              <a:gd name="T36" fmla="*/ 3175 w 2"/>
              <a:gd name="T37" fmla="*/ 3175 h 4"/>
              <a:gd name="T38" fmla="*/ 3175 w 2"/>
              <a:gd name="T39" fmla="*/ 3175 h 4"/>
              <a:gd name="T40" fmla="*/ 3175 w 2"/>
              <a:gd name="T41" fmla="*/ 3175 h 4"/>
              <a:gd name="T42" fmla="*/ 3175 w 2"/>
              <a:gd name="T43" fmla="*/ 3175 h 4"/>
              <a:gd name="T44" fmla="*/ 3175 w 2"/>
              <a:gd name="T45" fmla="*/ 3175 h 4"/>
              <a:gd name="T46" fmla="*/ 3175 w 2"/>
              <a:gd name="T47" fmla="*/ 3175 h 4"/>
              <a:gd name="T48" fmla="*/ 3175 w 2"/>
              <a:gd name="T49" fmla="*/ 3175 h 4"/>
              <a:gd name="T50" fmla="*/ 3175 w 2"/>
              <a:gd name="T51" fmla="*/ 3175 h 4"/>
              <a:gd name="T52" fmla="*/ 0 w 2"/>
              <a:gd name="T53" fmla="*/ 3175 h 4"/>
              <a:gd name="T54" fmla="*/ 3175 w 2"/>
              <a:gd name="T55" fmla="*/ 6350 h 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 h="4">
                <a:moveTo>
                  <a:pt x="2" y="4"/>
                </a:moveTo>
                <a:lnTo>
                  <a:pt x="2" y="4"/>
                </a:lnTo>
                <a:lnTo>
                  <a:pt x="2" y="2"/>
                </a:lnTo>
                <a:lnTo>
                  <a:pt x="2" y="0"/>
                </a:lnTo>
                <a:lnTo>
                  <a:pt x="0" y="2"/>
                </a:lnTo>
                <a:lnTo>
                  <a:pt x="2" y="4"/>
                </a:lnTo>
                <a:lnTo>
                  <a:pt x="2" y="2"/>
                </a:lnTo>
                <a:lnTo>
                  <a:pt x="2" y="0"/>
                </a:lnTo>
                <a:lnTo>
                  <a:pt x="2" y="2"/>
                </a:lnTo>
                <a:lnTo>
                  <a:pt x="0" y="2"/>
                </a:lnTo>
                <a:lnTo>
                  <a:pt x="2"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14" name="Freeform 1141"/>
          <p:cNvSpPr>
            <a:spLocks/>
          </p:cNvSpPr>
          <p:nvPr/>
        </p:nvSpPr>
        <p:spPr bwMode="auto">
          <a:xfrm>
            <a:off x="706439" y="479425"/>
            <a:ext cx="1587" cy="6350"/>
          </a:xfrm>
          <a:custGeom>
            <a:avLst/>
            <a:gdLst>
              <a:gd name="T0" fmla="*/ 0 w 1587"/>
              <a:gd name="T1" fmla="*/ 6350 h 4"/>
              <a:gd name="T2" fmla="*/ 0 w 1587"/>
              <a:gd name="T3" fmla="*/ 3175 h 4"/>
              <a:gd name="T4" fmla="*/ 0 w 1587"/>
              <a:gd name="T5" fmla="*/ 0 h 4"/>
              <a:gd name="T6" fmla="*/ 0 w 1587"/>
              <a:gd name="T7" fmla="*/ 0 h 4"/>
              <a:gd name="T8" fmla="*/ 0 w 1587"/>
              <a:gd name="T9" fmla="*/ 3175 h 4"/>
              <a:gd name="T10" fmla="*/ 0 w 1587"/>
              <a:gd name="T11" fmla="*/ 3175 h 4"/>
              <a:gd name="T12" fmla="*/ 0 w 1587"/>
              <a:gd name="T13" fmla="*/ 6350 h 4"/>
              <a:gd name="T14" fmla="*/ 0 w 1587"/>
              <a:gd name="T15" fmla="*/ 3175 h 4"/>
              <a:gd name="T16" fmla="*/ 0 w 1587"/>
              <a:gd name="T17" fmla="*/ 3175 h 4"/>
              <a:gd name="T18" fmla="*/ 0 w 1587"/>
              <a:gd name="T19" fmla="*/ 3175 h 4"/>
              <a:gd name="T20" fmla="*/ 0 w 1587"/>
              <a:gd name="T21" fmla="*/ 3175 h 4"/>
              <a:gd name="T22" fmla="*/ 0 w 1587"/>
              <a:gd name="T23" fmla="*/ 3175 h 4"/>
              <a:gd name="T24" fmla="*/ 0 w 1587"/>
              <a:gd name="T25" fmla="*/ 3175 h 4"/>
              <a:gd name="T26" fmla="*/ 0 w 1587"/>
              <a:gd name="T27" fmla="*/ 3175 h 4"/>
              <a:gd name="T28" fmla="*/ 0 w 1587"/>
              <a:gd name="T29" fmla="*/ 6350 h 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587" h="4">
                <a:moveTo>
                  <a:pt x="0" y="4"/>
                </a:moveTo>
                <a:lnTo>
                  <a:pt x="0" y="2"/>
                </a:lnTo>
                <a:lnTo>
                  <a:pt x="0" y="0"/>
                </a:lnTo>
                <a:lnTo>
                  <a:pt x="0" y="2"/>
                </a:lnTo>
                <a:lnTo>
                  <a:pt x="0" y="4"/>
                </a:lnTo>
                <a:lnTo>
                  <a:pt x="0" y="2"/>
                </a:lnTo>
                <a:lnTo>
                  <a:pt x="0"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15" name="Freeform 1148"/>
          <p:cNvSpPr>
            <a:spLocks/>
          </p:cNvSpPr>
          <p:nvPr/>
        </p:nvSpPr>
        <p:spPr bwMode="auto">
          <a:xfrm>
            <a:off x="693739" y="460376"/>
            <a:ext cx="3175" cy="3175"/>
          </a:xfrm>
          <a:custGeom>
            <a:avLst/>
            <a:gdLst>
              <a:gd name="T0" fmla="*/ 3175 w 2"/>
              <a:gd name="T1" fmla="*/ 3175 h 2"/>
              <a:gd name="T2" fmla="*/ 3175 w 2"/>
              <a:gd name="T3" fmla="*/ 0 h 2"/>
              <a:gd name="T4" fmla="*/ 3175 w 2"/>
              <a:gd name="T5" fmla="*/ 0 h 2"/>
              <a:gd name="T6" fmla="*/ 3175 w 2"/>
              <a:gd name="T7" fmla="*/ 0 h 2"/>
              <a:gd name="T8" fmla="*/ 3175 w 2"/>
              <a:gd name="T9" fmla="*/ 0 h 2"/>
              <a:gd name="T10" fmla="*/ 0 w 2"/>
              <a:gd name="T11" fmla="*/ 0 h 2"/>
              <a:gd name="T12" fmla="*/ 0 w 2"/>
              <a:gd name="T13" fmla="*/ 0 h 2"/>
              <a:gd name="T14" fmla="*/ 0 w 2"/>
              <a:gd name="T15" fmla="*/ 3175 h 2"/>
              <a:gd name="T16" fmla="*/ 0 w 2"/>
              <a:gd name="T17" fmla="*/ 3175 h 2"/>
              <a:gd name="T18" fmla="*/ 0 w 2"/>
              <a:gd name="T19" fmla="*/ 3175 h 2"/>
              <a:gd name="T20" fmla="*/ 3175 w 2"/>
              <a:gd name="T21" fmla="*/ 3175 h 2"/>
              <a:gd name="T22" fmla="*/ 3175 w 2"/>
              <a:gd name="T23" fmla="*/ 3175 h 2"/>
              <a:gd name="T24" fmla="*/ 3175 w 2"/>
              <a:gd name="T25" fmla="*/ 0 h 2"/>
              <a:gd name="T26" fmla="*/ 3175 w 2"/>
              <a:gd name="T27" fmla="*/ 0 h 2"/>
              <a:gd name="T28" fmla="*/ 3175 w 2"/>
              <a:gd name="T29" fmla="*/ 0 h 2"/>
              <a:gd name="T30" fmla="*/ 0 w 2"/>
              <a:gd name="T31" fmla="*/ 3175 h 2"/>
              <a:gd name="T32" fmla="*/ 3175 w 2"/>
              <a:gd name="T33" fmla="*/ 3175 h 2"/>
              <a:gd name="T34" fmla="*/ 3175 w 2"/>
              <a:gd name="T35" fmla="*/ 0 h 2"/>
              <a:gd name="T36" fmla="*/ 0 w 2"/>
              <a:gd name="T37" fmla="*/ 3175 h 2"/>
              <a:gd name="T38" fmla="*/ 3175 w 2"/>
              <a:gd name="T39" fmla="*/ 3175 h 2"/>
              <a:gd name="T40" fmla="*/ 0 w 2"/>
              <a:gd name="T41" fmla="*/ 3175 h 2"/>
              <a:gd name="T42" fmla="*/ 0 w 2"/>
              <a:gd name="T43" fmla="*/ 3175 h 2"/>
              <a:gd name="T44" fmla="*/ 0 w 2"/>
              <a:gd name="T45" fmla="*/ 3175 h 2"/>
              <a:gd name="T46" fmla="*/ 0 w 2"/>
              <a:gd name="T47" fmla="*/ 3175 h 2"/>
              <a:gd name="T48" fmla="*/ 0 w 2"/>
              <a:gd name="T49" fmla="*/ 3175 h 2"/>
              <a:gd name="T50" fmla="*/ 0 w 2"/>
              <a:gd name="T51" fmla="*/ 3175 h 2"/>
              <a:gd name="T52" fmla="*/ 0 w 2"/>
              <a:gd name="T53" fmla="*/ 3175 h 2"/>
              <a:gd name="T54" fmla="*/ 0 w 2"/>
              <a:gd name="T55" fmla="*/ 3175 h 2"/>
              <a:gd name="T56" fmla="*/ 0 w 2"/>
              <a:gd name="T57" fmla="*/ 3175 h 2"/>
              <a:gd name="T58" fmla="*/ 3175 w 2"/>
              <a:gd name="T59" fmla="*/ 3175 h 2"/>
              <a:gd name="T60" fmla="*/ 3175 w 2"/>
              <a:gd name="T61" fmla="*/ 3175 h 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2" h="2">
                <a:moveTo>
                  <a:pt x="2" y="2"/>
                </a:moveTo>
                <a:lnTo>
                  <a:pt x="2" y="0"/>
                </a:lnTo>
                <a:lnTo>
                  <a:pt x="0" y="0"/>
                </a:lnTo>
                <a:lnTo>
                  <a:pt x="0" y="2"/>
                </a:lnTo>
                <a:lnTo>
                  <a:pt x="2" y="2"/>
                </a:lnTo>
                <a:lnTo>
                  <a:pt x="2" y="0"/>
                </a:lnTo>
                <a:lnTo>
                  <a:pt x="0" y="2"/>
                </a:lnTo>
                <a:lnTo>
                  <a:pt x="2" y="2"/>
                </a:lnTo>
                <a:lnTo>
                  <a:pt x="2" y="0"/>
                </a:lnTo>
                <a:lnTo>
                  <a:pt x="0" y="2"/>
                </a:lnTo>
                <a:lnTo>
                  <a:pt x="2" y="2"/>
                </a:lnTo>
                <a:lnTo>
                  <a:pt x="0" y="2"/>
                </a:lnTo>
                <a:lnTo>
                  <a:pt x="2"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16" name="Freeform 1150"/>
          <p:cNvSpPr>
            <a:spLocks/>
          </p:cNvSpPr>
          <p:nvPr/>
        </p:nvSpPr>
        <p:spPr bwMode="auto">
          <a:xfrm>
            <a:off x="684214" y="447677"/>
            <a:ext cx="1587" cy="3175"/>
          </a:xfrm>
          <a:custGeom>
            <a:avLst/>
            <a:gdLst>
              <a:gd name="T0" fmla="*/ 0 w 1587"/>
              <a:gd name="T1" fmla="*/ 3175 h 2"/>
              <a:gd name="T2" fmla="*/ 0 w 1587"/>
              <a:gd name="T3" fmla="*/ 0 h 2"/>
              <a:gd name="T4" fmla="*/ 0 w 1587"/>
              <a:gd name="T5" fmla="*/ 3175 h 2"/>
              <a:gd name="T6" fmla="*/ 0 60000 65536"/>
              <a:gd name="T7" fmla="*/ 0 60000 65536"/>
              <a:gd name="T8" fmla="*/ 0 60000 65536"/>
            </a:gdLst>
            <a:ahLst/>
            <a:cxnLst>
              <a:cxn ang="T6">
                <a:pos x="T0" y="T1"/>
              </a:cxn>
              <a:cxn ang="T7">
                <a:pos x="T2" y="T3"/>
              </a:cxn>
              <a:cxn ang="T8">
                <a:pos x="T4" y="T5"/>
              </a:cxn>
            </a:cxnLst>
            <a:rect l="0" t="0" r="r" b="b"/>
            <a:pathLst>
              <a:path w="1587" h="2">
                <a:moveTo>
                  <a:pt x="0" y="2"/>
                </a:moveTo>
                <a:lnTo>
                  <a:pt x="0" y="0"/>
                </a:lnTo>
                <a:lnTo>
                  <a:pt x="0"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17" name="Freeform 1152"/>
          <p:cNvSpPr>
            <a:spLocks/>
          </p:cNvSpPr>
          <p:nvPr/>
        </p:nvSpPr>
        <p:spPr bwMode="auto">
          <a:xfrm>
            <a:off x="684214" y="447677"/>
            <a:ext cx="3175" cy="3175"/>
          </a:xfrm>
          <a:custGeom>
            <a:avLst/>
            <a:gdLst>
              <a:gd name="T0" fmla="*/ 3175 w 2"/>
              <a:gd name="T1" fmla="*/ 0 h 2"/>
              <a:gd name="T2" fmla="*/ 0 w 2"/>
              <a:gd name="T3" fmla="*/ 0 h 2"/>
              <a:gd name="T4" fmla="*/ 0 w 2"/>
              <a:gd name="T5" fmla="*/ 0 h 2"/>
              <a:gd name="T6" fmla="*/ 0 w 2"/>
              <a:gd name="T7" fmla="*/ 0 h 2"/>
              <a:gd name="T8" fmla="*/ 0 w 2"/>
              <a:gd name="T9" fmla="*/ 3175 h 2"/>
              <a:gd name="T10" fmla="*/ 3175 w 2"/>
              <a:gd name="T11" fmla="*/ 3175 h 2"/>
              <a:gd name="T12" fmla="*/ 3175 w 2"/>
              <a:gd name="T13" fmla="*/ 0 h 2"/>
              <a:gd name="T14" fmla="*/ 0 w 2"/>
              <a:gd name="T15" fmla="*/ 0 h 2"/>
              <a:gd name="T16" fmla="*/ 0 w 2"/>
              <a:gd name="T17" fmla="*/ 0 h 2"/>
              <a:gd name="T18" fmla="*/ 0 w 2"/>
              <a:gd name="T19" fmla="*/ 0 h 2"/>
              <a:gd name="T20" fmla="*/ 0 w 2"/>
              <a:gd name="T21" fmla="*/ 3175 h 2"/>
              <a:gd name="T22" fmla="*/ 3175 w 2"/>
              <a:gd name="T23" fmla="*/ 3175 h 2"/>
              <a:gd name="T24" fmla="*/ 3175 w 2"/>
              <a:gd name="T25" fmla="*/ 0 h 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 h="2">
                <a:moveTo>
                  <a:pt x="2" y="0"/>
                </a:moveTo>
                <a:lnTo>
                  <a:pt x="0" y="0"/>
                </a:lnTo>
                <a:lnTo>
                  <a:pt x="0" y="2"/>
                </a:lnTo>
                <a:lnTo>
                  <a:pt x="2" y="2"/>
                </a:lnTo>
                <a:lnTo>
                  <a:pt x="2" y="0"/>
                </a:lnTo>
                <a:lnTo>
                  <a:pt x="0" y="0"/>
                </a:lnTo>
                <a:lnTo>
                  <a:pt x="0" y="2"/>
                </a:lnTo>
                <a:lnTo>
                  <a:pt x="2" y="2"/>
                </a:lnTo>
                <a:lnTo>
                  <a:pt x="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18" name="Freeform 1154"/>
          <p:cNvSpPr>
            <a:spLocks/>
          </p:cNvSpPr>
          <p:nvPr/>
        </p:nvSpPr>
        <p:spPr bwMode="auto">
          <a:xfrm>
            <a:off x="665164" y="434975"/>
            <a:ext cx="3175" cy="1588"/>
          </a:xfrm>
          <a:custGeom>
            <a:avLst/>
            <a:gdLst>
              <a:gd name="T0" fmla="*/ 3175 w 2"/>
              <a:gd name="T1" fmla="*/ 0 h 1588"/>
              <a:gd name="T2" fmla="*/ 0 w 2"/>
              <a:gd name="T3" fmla="*/ 0 h 1588"/>
              <a:gd name="T4" fmla="*/ 3175 w 2"/>
              <a:gd name="T5" fmla="*/ 0 h 1588"/>
              <a:gd name="T6" fmla="*/ 0 60000 65536"/>
              <a:gd name="T7" fmla="*/ 0 60000 65536"/>
              <a:gd name="T8" fmla="*/ 0 60000 65536"/>
            </a:gdLst>
            <a:ahLst/>
            <a:cxnLst>
              <a:cxn ang="T6">
                <a:pos x="T0" y="T1"/>
              </a:cxn>
              <a:cxn ang="T7">
                <a:pos x="T2" y="T3"/>
              </a:cxn>
              <a:cxn ang="T8">
                <a:pos x="T4" y="T5"/>
              </a:cxn>
            </a:cxnLst>
            <a:rect l="0" t="0" r="r" b="b"/>
            <a:pathLst>
              <a:path w="2" h="1588">
                <a:moveTo>
                  <a:pt x="2" y="0"/>
                </a:moveTo>
                <a:lnTo>
                  <a:pt x="0" y="0"/>
                </a:lnTo>
                <a:lnTo>
                  <a:pt x="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19" name="Freeform 1156"/>
          <p:cNvSpPr>
            <a:spLocks/>
          </p:cNvSpPr>
          <p:nvPr/>
        </p:nvSpPr>
        <p:spPr bwMode="auto">
          <a:xfrm>
            <a:off x="665164" y="431801"/>
            <a:ext cx="3175" cy="3175"/>
          </a:xfrm>
          <a:custGeom>
            <a:avLst/>
            <a:gdLst>
              <a:gd name="T0" fmla="*/ 3175 w 2"/>
              <a:gd name="T1" fmla="*/ 3175 h 2"/>
              <a:gd name="T2" fmla="*/ 0 w 2"/>
              <a:gd name="T3" fmla="*/ 0 h 2"/>
              <a:gd name="T4" fmla="*/ 0 w 2"/>
              <a:gd name="T5" fmla="*/ 0 h 2"/>
              <a:gd name="T6" fmla="*/ 0 w 2"/>
              <a:gd name="T7" fmla="*/ 3175 h 2"/>
              <a:gd name="T8" fmla="*/ 3175 w 2"/>
              <a:gd name="T9" fmla="*/ 3175 h 2"/>
              <a:gd name="T10" fmla="*/ 3175 w 2"/>
              <a:gd name="T11" fmla="*/ 3175 h 2"/>
              <a:gd name="T12" fmla="*/ 3175 w 2"/>
              <a:gd name="T13" fmla="*/ 3175 h 2"/>
              <a:gd name="T14" fmla="*/ 0 w 2"/>
              <a:gd name="T15" fmla="*/ 0 h 2"/>
              <a:gd name="T16" fmla="*/ 0 w 2"/>
              <a:gd name="T17" fmla="*/ 0 h 2"/>
              <a:gd name="T18" fmla="*/ 0 w 2"/>
              <a:gd name="T19" fmla="*/ 3175 h 2"/>
              <a:gd name="T20" fmla="*/ 3175 w 2"/>
              <a:gd name="T21" fmla="*/ 3175 h 2"/>
              <a:gd name="T22" fmla="*/ 3175 w 2"/>
              <a:gd name="T23" fmla="*/ 3175 h 2"/>
              <a:gd name="T24" fmla="*/ 3175 w 2"/>
              <a:gd name="T25" fmla="*/ 3175 h 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 h="2">
                <a:moveTo>
                  <a:pt x="2" y="2"/>
                </a:moveTo>
                <a:lnTo>
                  <a:pt x="0" y="0"/>
                </a:lnTo>
                <a:lnTo>
                  <a:pt x="0" y="2"/>
                </a:lnTo>
                <a:lnTo>
                  <a:pt x="2" y="2"/>
                </a:lnTo>
                <a:lnTo>
                  <a:pt x="0" y="0"/>
                </a:lnTo>
                <a:lnTo>
                  <a:pt x="0" y="2"/>
                </a:lnTo>
                <a:lnTo>
                  <a:pt x="2"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24" name="Line 1187"/>
          <p:cNvSpPr>
            <a:spLocks noChangeShapeType="1"/>
          </p:cNvSpPr>
          <p:nvPr/>
        </p:nvSpPr>
        <p:spPr bwMode="auto">
          <a:xfrm>
            <a:off x="569914" y="520700"/>
            <a:ext cx="1587" cy="158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26" name="Freeform 1208"/>
          <p:cNvSpPr>
            <a:spLocks/>
          </p:cNvSpPr>
          <p:nvPr/>
        </p:nvSpPr>
        <p:spPr bwMode="auto">
          <a:xfrm>
            <a:off x="595313" y="557215"/>
            <a:ext cx="1587" cy="1587"/>
          </a:xfrm>
          <a:custGeom>
            <a:avLst/>
            <a:gdLst>
              <a:gd name="T0" fmla="*/ 0 w 1587"/>
              <a:gd name="T1" fmla="*/ 0 h 1587"/>
              <a:gd name="T2" fmla="*/ 0 w 1587"/>
              <a:gd name="T3" fmla="*/ 0 h 1587"/>
              <a:gd name="T4" fmla="*/ 0 w 1587"/>
              <a:gd name="T5" fmla="*/ 0 h 1587"/>
              <a:gd name="T6" fmla="*/ 0 60000 65536"/>
              <a:gd name="T7" fmla="*/ 0 60000 65536"/>
              <a:gd name="T8" fmla="*/ 0 60000 65536"/>
            </a:gdLst>
            <a:ahLst/>
            <a:cxnLst>
              <a:cxn ang="T6">
                <a:pos x="T0" y="T1"/>
              </a:cxn>
              <a:cxn ang="T7">
                <a:pos x="T2" y="T3"/>
              </a:cxn>
              <a:cxn ang="T8">
                <a:pos x="T4" y="T5"/>
              </a:cxn>
            </a:cxnLst>
            <a:rect l="0" t="0" r="r" b="b"/>
            <a:pathLst>
              <a:path w="1587" h="1587">
                <a:moveTo>
                  <a:pt x="0" y="0"/>
                </a:move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30" name="Freeform 1217"/>
          <p:cNvSpPr>
            <a:spLocks/>
          </p:cNvSpPr>
          <p:nvPr/>
        </p:nvSpPr>
        <p:spPr bwMode="auto">
          <a:xfrm>
            <a:off x="595313" y="627065"/>
            <a:ext cx="1587" cy="1587"/>
          </a:xfrm>
          <a:custGeom>
            <a:avLst/>
            <a:gdLst>
              <a:gd name="T0" fmla="*/ 0 w 1587"/>
              <a:gd name="T1" fmla="*/ 0 h 1587"/>
              <a:gd name="T2" fmla="*/ 0 w 1587"/>
              <a:gd name="T3" fmla="*/ 0 h 1587"/>
              <a:gd name="T4" fmla="*/ 0 w 1587"/>
              <a:gd name="T5" fmla="*/ 0 h 1587"/>
              <a:gd name="T6" fmla="*/ 0 w 1587"/>
              <a:gd name="T7" fmla="*/ 0 h 1587"/>
              <a:gd name="T8" fmla="*/ 0 w 1587"/>
              <a:gd name="T9" fmla="*/ 0 h 1587"/>
              <a:gd name="T10" fmla="*/ 0 w 1587"/>
              <a:gd name="T11" fmla="*/ 0 h 1587"/>
              <a:gd name="T12" fmla="*/ 0 w 1587"/>
              <a:gd name="T13" fmla="*/ 0 h 1587"/>
              <a:gd name="T14" fmla="*/ 0 w 1587"/>
              <a:gd name="T15" fmla="*/ 0 h 1587"/>
              <a:gd name="T16" fmla="*/ 0 w 1587"/>
              <a:gd name="T17" fmla="*/ 0 h 1587"/>
              <a:gd name="T18" fmla="*/ 0 w 1587"/>
              <a:gd name="T19" fmla="*/ 0 h 1587"/>
              <a:gd name="T20" fmla="*/ 0 w 1587"/>
              <a:gd name="T21" fmla="*/ 0 h 1587"/>
              <a:gd name="T22" fmla="*/ 0 w 1587"/>
              <a:gd name="T23" fmla="*/ 0 h 1587"/>
              <a:gd name="T24" fmla="*/ 0 w 1587"/>
              <a:gd name="T25" fmla="*/ 0 h 1587"/>
              <a:gd name="T26" fmla="*/ 0 w 1587"/>
              <a:gd name="T27" fmla="*/ 0 h 1587"/>
              <a:gd name="T28" fmla="*/ 0 w 1587"/>
              <a:gd name="T29" fmla="*/ 0 h 1587"/>
              <a:gd name="T30" fmla="*/ 0 w 1587"/>
              <a:gd name="T31" fmla="*/ 0 h 1587"/>
              <a:gd name="T32" fmla="*/ 0 w 1587"/>
              <a:gd name="T33" fmla="*/ 0 h 1587"/>
              <a:gd name="T34" fmla="*/ 0 w 1587"/>
              <a:gd name="T35" fmla="*/ 0 h 1587"/>
              <a:gd name="T36" fmla="*/ 0 w 1587"/>
              <a:gd name="T37" fmla="*/ 0 h 1587"/>
              <a:gd name="T38" fmla="*/ 0 w 1587"/>
              <a:gd name="T39" fmla="*/ 0 h 1587"/>
              <a:gd name="T40" fmla="*/ 0 w 1587"/>
              <a:gd name="T41" fmla="*/ 0 h 1587"/>
              <a:gd name="T42" fmla="*/ 0 w 1587"/>
              <a:gd name="T43" fmla="*/ 0 h 1587"/>
              <a:gd name="T44" fmla="*/ 0 w 1587"/>
              <a:gd name="T45" fmla="*/ 0 h 1587"/>
              <a:gd name="T46" fmla="*/ 0 w 1587"/>
              <a:gd name="T47" fmla="*/ 0 h 1587"/>
              <a:gd name="T48" fmla="*/ 0 w 1587"/>
              <a:gd name="T49" fmla="*/ 0 h 1587"/>
              <a:gd name="T50" fmla="*/ 0 w 1587"/>
              <a:gd name="T51" fmla="*/ 0 h 1587"/>
              <a:gd name="T52" fmla="*/ 0 w 1587"/>
              <a:gd name="T53" fmla="*/ 0 h 1587"/>
              <a:gd name="T54" fmla="*/ 0 w 1587"/>
              <a:gd name="T55" fmla="*/ 0 h 1587"/>
              <a:gd name="T56" fmla="*/ 0 w 1587"/>
              <a:gd name="T57" fmla="*/ 0 h 1587"/>
              <a:gd name="T58" fmla="*/ 0 w 1587"/>
              <a:gd name="T59" fmla="*/ 0 h 158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587" h="1587">
                <a:moveTo>
                  <a:pt x="0" y="0"/>
                </a:move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31" name="Freeform 1219"/>
          <p:cNvSpPr>
            <a:spLocks/>
          </p:cNvSpPr>
          <p:nvPr/>
        </p:nvSpPr>
        <p:spPr bwMode="auto">
          <a:xfrm>
            <a:off x="731839" y="541340"/>
            <a:ext cx="1587" cy="1587"/>
          </a:xfrm>
          <a:custGeom>
            <a:avLst/>
            <a:gdLst>
              <a:gd name="T0" fmla="*/ 0 w 1587"/>
              <a:gd name="T1" fmla="*/ 0 h 1587"/>
              <a:gd name="T2" fmla="*/ 0 w 1587"/>
              <a:gd name="T3" fmla="*/ 0 h 1587"/>
              <a:gd name="T4" fmla="*/ 0 w 1587"/>
              <a:gd name="T5" fmla="*/ 0 h 1587"/>
              <a:gd name="T6" fmla="*/ 0 60000 65536"/>
              <a:gd name="T7" fmla="*/ 0 60000 65536"/>
              <a:gd name="T8" fmla="*/ 0 60000 65536"/>
            </a:gdLst>
            <a:ahLst/>
            <a:cxnLst>
              <a:cxn ang="T6">
                <a:pos x="T0" y="T1"/>
              </a:cxn>
              <a:cxn ang="T7">
                <a:pos x="T2" y="T3"/>
              </a:cxn>
              <a:cxn ang="T8">
                <a:pos x="T4" y="T5"/>
              </a:cxn>
            </a:cxnLst>
            <a:rect l="0" t="0" r="r" b="b"/>
            <a:pathLst>
              <a:path w="1587" h="1587">
                <a:moveTo>
                  <a:pt x="0" y="0"/>
                </a:move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33" name="Freeform 1234"/>
          <p:cNvSpPr>
            <a:spLocks/>
          </p:cNvSpPr>
          <p:nvPr/>
        </p:nvSpPr>
        <p:spPr bwMode="auto">
          <a:xfrm>
            <a:off x="722314" y="550865"/>
            <a:ext cx="3175" cy="1587"/>
          </a:xfrm>
          <a:custGeom>
            <a:avLst/>
            <a:gdLst>
              <a:gd name="T0" fmla="*/ 0 w 2"/>
              <a:gd name="T1" fmla="*/ 0 h 1587"/>
              <a:gd name="T2" fmla="*/ 0 w 2"/>
              <a:gd name="T3" fmla="*/ 0 h 1587"/>
              <a:gd name="T4" fmla="*/ 3175 w 2"/>
              <a:gd name="T5" fmla="*/ 0 h 1587"/>
              <a:gd name="T6" fmla="*/ 3175 w 2"/>
              <a:gd name="T7" fmla="*/ 0 h 1587"/>
              <a:gd name="T8" fmla="*/ 3175 w 2"/>
              <a:gd name="T9" fmla="*/ 0 h 1587"/>
              <a:gd name="T10" fmla="*/ 3175 w 2"/>
              <a:gd name="T11" fmla="*/ 0 h 1587"/>
              <a:gd name="T12" fmla="*/ 0 w 2"/>
              <a:gd name="T13" fmla="*/ 0 h 1587"/>
              <a:gd name="T14" fmla="*/ 0 w 2"/>
              <a:gd name="T15" fmla="*/ 0 h 1587"/>
              <a:gd name="T16" fmla="*/ 0 w 2"/>
              <a:gd name="T17" fmla="*/ 0 h 1587"/>
              <a:gd name="T18" fmla="*/ 0 w 2"/>
              <a:gd name="T19" fmla="*/ 0 h 1587"/>
              <a:gd name="T20" fmla="*/ 0 w 2"/>
              <a:gd name="T21" fmla="*/ 0 h 1587"/>
              <a:gd name="T22" fmla="*/ 0 w 2"/>
              <a:gd name="T23" fmla="*/ 0 h 1587"/>
              <a:gd name="T24" fmla="*/ 3175 w 2"/>
              <a:gd name="T25" fmla="*/ 0 h 1587"/>
              <a:gd name="T26" fmla="*/ 3175 w 2"/>
              <a:gd name="T27" fmla="*/ 0 h 1587"/>
              <a:gd name="T28" fmla="*/ 3175 w 2"/>
              <a:gd name="T29" fmla="*/ 0 h 1587"/>
              <a:gd name="T30" fmla="*/ 0 w 2"/>
              <a:gd name="T31" fmla="*/ 0 h 1587"/>
              <a:gd name="T32" fmla="*/ 0 w 2"/>
              <a:gd name="T33" fmla="*/ 0 h 1587"/>
              <a:gd name="T34" fmla="*/ 3175 w 2"/>
              <a:gd name="T35" fmla="*/ 0 h 1587"/>
              <a:gd name="T36" fmla="*/ 0 w 2"/>
              <a:gd name="T37" fmla="*/ 0 h 1587"/>
              <a:gd name="T38" fmla="*/ 0 w 2"/>
              <a:gd name="T39" fmla="*/ 0 h 1587"/>
              <a:gd name="T40" fmla="*/ 0 w 2"/>
              <a:gd name="T41" fmla="*/ 0 h 1587"/>
              <a:gd name="T42" fmla="*/ 0 w 2"/>
              <a:gd name="T43" fmla="*/ 0 h 1587"/>
              <a:gd name="T44" fmla="*/ 0 w 2"/>
              <a:gd name="T45" fmla="*/ 0 h 1587"/>
              <a:gd name="T46" fmla="*/ 0 w 2"/>
              <a:gd name="T47" fmla="*/ 0 h 1587"/>
              <a:gd name="T48" fmla="*/ 0 w 2"/>
              <a:gd name="T49" fmla="*/ 0 h 1587"/>
              <a:gd name="T50" fmla="*/ 0 w 2"/>
              <a:gd name="T51" fmla="*/ 0 h 1587"/>
              <a:gd name="T52" fmla="*/ 0 w 2"/>
              <a:gd name="T53" fmla="*/ 0 h 1587"/>
              <a:gd name="T54" fmla="*/ 0 w 2"/>
              <a:gd name="T55" fmla="*/ 0 h 1587"/>
              <a:gd name="T56" fmla="*/ 0 w 2"/>
              <a:gd name="T57" fmla="*/ 0 h 1587"/>
              <a:gd name="T58" fmla="*/ 0 w 2"/>
              <a:gd name="T59" fmla="*/ 0 h 1587"/>
              <a:gd name="T60" fmla="*/ 0 w 2"/>
              <a:gd name="T61" fmla="*/ 0 h 158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2" h="1587">
                <a:moveTo>
                  <a:pt x="0" y="0"/>
                </a:moveTo>
                <a:lnTo>
                  <a:pt x="0" y="0"/>
                </a:lnTo>
                <a:lnTo>
                  <a:pt x="2" y="0"/>
                </a:lnTo>
                <a:lnTo>
                  <a:pt x="0" y="0"/>
                </a:lnTo>
                <a:lnTo>
                  <a:pt x="2" y="0"/>
                </a:lnTo>
                <a:lnTo>
                  <a:pt x="0" y="0"/>
                </a:lnTo>
                <a:lnTo>
                  <a:pt x="2"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34" name="Line 1237"/>
          <p:cNvSpPr>
            <a:spLocks noChangeShapeType="1"/>
          </p:cNvSpPr>
          <p:nvPr/>
        </p:nvSpPr>
        <p:spPr bwMode="auto">
          <a:xfrm>
            <a:off x="728663" y="544515"/>
            <a:ext cx="1587" cy="158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35" name="Line 1238"/>
          <p:cNvSpPr>
            <a:spLocks noChangeShapeType="1"/>
          </p:cNvSpPr>
          <p:nvPr/>
        </p:nvSpPr>
        <p:spPr bwMode="auto">
          <a:xfrm>
            <a:off x="728663" y="544515"/>
            <a:ext cx="1587" cy="158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36" name="Freeform 1240"/>
          <p:cNvSpPr>
            <a:spLocks/>
          </p:cNvSpPr>
          <p:nvPr/>
        </p:nvSpPr>
        <p:spPr bwMode="auto">
          <a:xfrm>
            <a:off x="728663" y="541340"/>
            <a:ext cx="1587" cy="3175"/>
          </a:xfrm>
          <a:custGeom>
            <a:avLst/>
            <a:gdLst>
              <a:gd name="T0" fmla="*/ 0 w 1587"/>
              <a:gd name="T1" fmla="*/ 3175 h 2"/>
              <a:gd name="T2" fmla="*/ 0 w 1587"/>
              <a:gd name="T3" fmla="*/ 3175 h 2"/>
              <a:gd name="T4" fmla="*/ 0 w 1587"/>
              <a:gd name="T5" fmla="*/ 0 h 2"/>
              <a:gd name="T6" fmla="*/ 0 w 1587"/>
              <a:gd name="T7" fmla="*/ 3175 h 2"/>
              <a:gd name="T8" fmla="*/ 0 w 1587"/>
              <a:gd name="T9" fmla="*/ 3175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87" h="2">
                <a:moveTo>
                  <a:pt x="0" y="2"/>
                </a:moveTo>
                <a:lnTo>
                  <a:pt x="0" y="2"/>
                </a:lnTo>
                <a:lnTo>
                  <a:pt x="0" y="0"/>
                </a:lnTo>
                <a:lnTo>
                  <a:pt x="0"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39" name="Freeform 1250"/>
          <p:cNvSpPr>
            <a:spLocks/>
          </p:cNvSpPr>
          <p:nvPr/>
        </p:nvSpPr>
        <p:spPr bwMode="auto">
          <a:xfrm>
            <a:off x="731839" y="530225"/>
            <a:ext cx="3175" cy="1588"/>
          </a:xfrm>
          <a:custGeom>
            <a:avLst/>
            <a:gdLst>
              <a:gd name="T0" fmla="*/ 3175 w 2"/>
              <a:gd name="T1" fmla="*/ 0 h 1588"/>
              <a:gd name="T2" fmla="*/ 0 w 2"/>
              <a:gd name="T3" fmla="*/ 0 h 1588"/>
              <a:gd name="T4" fmla="*/ 3175 w 2"/>
              <a:gd name="T5" fmla="*/ 0 h 1588"/>
              <a:gd name="T6" fmla="*/ 0 60000 65536"/>
              <a:gd name="T7" fmla="*/ 0 60000 65536"/>
              <a:gd name="T8" fmla="*/ 0 60000 65536"/>
            </a:gdLst>
            <a:ahLst/>
            <a:cxnLst>
              <a:cxn ang="T6">
                <a:pos x="T0" y="T1"/>
              </a:cxn>
              <a:cxn ang="T7">
                <a:pos x="T2" y="T3"/>
              </a:cxn>
              <a:cxn ang="T8">
                <a:pos x="T4" y="T5"/>
              </a:cxn>
            </a:cxnLst>
            <a:rect l="0" t="0" r="r" b="b"/>
            <a:pathLst>
              <a:path w="2" h="1588">
                <a:moveTo>
                  <a:pt x="2" y="0"/>
                </a:moveTo>
                <a:lnTo>
                  <a:pt x="0" y="0"/>
                </a:lnTo>
                <a:lnTo>
                  <a:pt x="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40" name="Freeform 1252"/>
          <p:cNvSpPr>
            <a:spLocks/>
          </p:cNvSpPr>
          <p:nvPr/>
        </p:nvSpPr>
        <p:spPr bwMode="auto">
          <a:xfrm>
            <a:off x="731839" y="527050"/>
            <a:ext cx="3175" cy="7938"/>
          </a:xfrm>
          <a:custGeom>
            <a:avLst/>
            <a:gdLst>
              <a:gd name="T0" fmla="*/ 3175 w 2"/>
              <a:gd name="T1" fmla="*/ 3175 h 5"/>
              <a:gd name="T2" fmla="*/ 3175 w 2"/>
              <a:gd name="T3" fmla="*/ 3175 h 5"/>
              <a:gd name="T4" fmla="*/ 0 w 2"/>
              <a:gd name="T5" fmla="*/ 0 h 5"/>
              <a:gd name="T6" fmla="*/ 0 w 2"/>
              <a:gd name="T7" fmla="*/ 3175 h 5"/>
              <a:gd name="T8" fmla="*/ 0 w 2"/>
              <a:gd name="T9" fmla="*/ 3175 h 5"/>
              <a:gd name="T10" fmla="*/ 3175 w 2"/>
              <a:gd name="T11" fmla="*/ 7938 h 5"/>
              <a:gd name="T12" fmla="*/ 3175 w 2"/>
              <a:gd name="T13" fmla="*/ 3175 h 5"/>
              <a:gd name="T14" fmla="*/ 3175 w 2"/>
              <a:gd name="T15" fmla="*/ 3175 h 5"/>
              <a:gd name="T16" fmla="*/ 0 w 2"/>
              <a:gd name="T17" fmla="*/ 0 h 5"/>
              <a:gd name="T18" fmla="*/ 0 w 2"/>
              <a:gd name="T19" fmla="*/ 3175 h 5"/>
              <a:gd name="T20" fmla="*/ 0 w 2"/>
              <a:gd name="T21" fmla="*/ 3175 h 5"/>
              <a:gd name="T22" fmla="*/ 3175 w 2"/>
              <a:gd name="T23" fmla="*/ 7938 h 5"/>
              <a:gd name="T24" fmla="*/ 3175 w 2"/>
              <a:gd name="T25" fmla="*/ 3175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 h="5">
                <a:moveTo>
                  <a:pt x="2" y="2"/>
                </a:moveTo>
                <a:lnTo>
                  <a:pt x="2" y="2"/>
                </a:lnTo>
                <a:lnTo>
                  <a:pt x="0" y="0"/>
                </a:lnTo>
                <a:lnTo>
                  <a:pt x="0" y="2"/>
                </a:lnTo>
                <a:lnTo>
                  <a:pt x="2" y="5"/>
                </a:lnTo>
                <a:lnTo>
                  <a:pt x="2" y="2"/>
                </a:lnTo>
                <a:lnTo>
                  <a:pt x="0" y="0"/>
                </a:lnTo>
                <a:lnTo>
                  <a:pt x="0" y="2"/>
                </a:lnTo>
                <a:lnTo>
                  <a:pt x="2" y="5"/>
                </a:lnTo>
                <a:lnTo>
                  <a:pt x="2"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41" name="Freeform 1255"/>
          <p:cNvSpPr>
            <a:spLocks/>
          </p:cNvSpPr>
          <p:nvPr/>
        </p:nvSpPr>
        <p:spPr bwMode="auto">
          <a:xfrm>
            <a:off x="712789" y="550865"/>
            <a:ext cx="3175" cy="1587"/>
          </a:xfrm>
          <a:custGeom>
            <a:avLst/>
            <a:gdLst>
              <a:gd name="T0" fmla="*/ 0 w 2"/>
              <a:gd name="T1" fmla="*/ 0 h 1587"/>
              <a:gd name="T2" fmla="*/ 3175 w 2"/>
              <a:gd name="T3" fmla="*/ 0 h 1587"/>
              <a:gd name="T4" fmla="*/ 3175 w 2"/>
              <a:gd name="T5" fmla="*/ 0 h 1587"/>
              <a:gd name="T6" fmla="*/ 3175 w 2"/>
              <a:gd name="T7" fmla="*/ 0 h 1587"/>
              <a:gd name="T8" fmla="*/ 3175 w 2"/>
              <a:gd name="T9" fmla="*/ 0 h 1587"/>
              <a:gd name="T10" fmla="*/ 0 w 2"/>
              <a:gd name="T11" fmla="*/ 0 h 1587"/>
              <a:gd name="T12" fmla="*/ 0 w 2"/>
              <a:gd name="T13" fmla="*/ 0 h 1587"/>
              <a:gd name="T14" fmla="*/ 0 w 2"/>
              <a:gd name="T15" fmla="*/ 0 h 1587"/>
              <a:gd name="T16" fmla="*/ 0 w 2"/>
              <a:gd name="T17" fmla="*/ 0 h 1587"/>
              <a:gd name="T18" fmla="*/ 3175 w 2"/>
              <a:gd name="T19" fmla="*/ 0 h 1587"/>
              <a:gd name="T20" fmla="*/ 3175 w 2"/>
              <a:gd name="T21" fmla="*/ 0 h 1587"/>
              <a:gd name="T22" fmla="*/ 3175 w 2"/>
              <a:gd name="T23" fmla="*/ 0 h 1587"/>
              <a:gd name="T24" fmla="*/ 3175 w 2"/>
              <a:gd name="T25" fmla="*/ 0 h 1587"/>
              <a:gd name="T26" fmla="*/ 3175 w 2"/>
              <a:gd name="T27" fmla="*/ 0 h 1587"/>
              <a:gd name="T28" fmla="*/ 3175 w 2"/>
              <a:gd name="T29" fmla="*/ 0 h 1587"/>
              <a:gd name="T30" fmla="*/ 3175 w 2"/>
              <a:gd name="T31" fmla="*/ 0 h 1587"/>
              <a:gd name="T32" fmla="*/ 3175 w 2"/>
              <a:gd name="T33" fmla="*/ 0 h 1587"/>
              <a:gd name="T34" fmla="*/ 3175 w 2"/>
              <a:gd name="T35" fmla="*/ 0 h 1587"/>
              <a:gd name="T36" fmla="*/ 3175 w 2"/>
              <a:gd name="T37" fmla="*/ 0 h 1587"/>
              <a:gd name="T38" fmla="*/ 3175 w 2"/>
              <a:gd name="T39" fmla="*/ 0 h 1587"/>
              <a:gd name="T40" fmla="*/ 3175 w 2"/>
              <a:gd name="T41" fmla="*/ 0 h 1587"/>
              <a:gd name="T42" fmla="*/ 3175 w 2"/>
              <a:gd name="T43" fmla="*/ 0 h 1587"/>
              <a:gd name="T44" fmla="*/ 3175 w 2"/>
              <a:gd name="T45" fmla="*/ 0 h 1587"/>
              <a:gd name="T46" fmla="*/ 3175 w 2"/>
              <a:gd name="T47" fmla="*/ 0 h 1587"/>
              <a:gd name="T48" fmla="*/ 3175 w 2"/>
              <a:gd name="T49" fmla="*/ 0 h 1587"/>
              <a:gd name="T50" fmla="*/ 3175 w 2"/>
              <a:gd name="T51" fmla="*/ 0 h 1587"/>
              <a:gd name="T52" fmla="*/ 3175 w 2"/>
              <a:gd name="T53" fmla="*/ 0 h 1587"/>
              <a:gd name="T54" fmla="*/ 3175 w 2"/>
              <a:gd name="T55" fmla="*/ 0 h 1587"/>
              <a:gd name="T56" fmla="*/ 3175 w 2"/>
              <a:gd name="T57" fmla="*/ 0 h 1587"/>
              <a:gd name="T58" fmla="*/ 0 w 2"/>
              <a:gd name="T59" fmla="*/ 0 h 1587"/>
              <a:gd name="T60" fmla="*/ 0 w 2"/>
              <a:gd name="T61" fmla="*/ 0 h 1587"/>
              <a:gd name="T62" fmla="*/ 0 w 2"/>
              <a:gd name="T63" fmla="*/ 0 h 158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 h="1587">
                <a:moveTo>
                  <a:pt x="0" y="0"/>
                </a:moveTo>
                <a:lnTo>
                  <a:pt x="2" y="0"/>
                </a:lnTo>
                <a:lnTo>
                  <a:pt x="0" y="0"/>
                </a:lnTo>
                <a:lnTo>
                  <a:pt x="2"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42" name="Rectangle 1256"/>
          <p:cNvSpPr>
            <a:spLocks noChangeArrowheads="1"/>
          </p:cNvSpPr>
          <p:nvPr/>
        </p:nvSpPr>
        <p:spPr bwMode="auto">
          <a:xfrm>
            <a:off x="722314" y="550865"/>
            <a:ext cx="1587" cy="15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685800" rtl="0" eaLnBrk="1" fontAlgn="base" latinLnBrk="0" hangingPunct="1">
              <a:lnSpc>
                <a:spcPct val="100000"/>
              </a:lnSpc>
              <a:spcBef>
                <a:spcPct val="50000"/>
              </a:spcBef>
              <a:spcAft>
                <a:spcPct val="0"/>
              </a:spcAft>
              <a:buClrTx/>
              <a:buSzTx/>
              <a:buFontTx/>
              <a:buChar char="•"/>
              <a:tabLst/>
              <a:defRPr/>
            </a:pPr>
            <a:endParaRPr kumimoji="0" lang="en-US" sz="975" b="0"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43" name="Freeform 1258"/>
          <p:cNvSpPr>
            <a:spLocks/>
          </p:cNvSpPr>
          <p:nvPr/>
        </p:nvSpPr>
        <p:spPr bwMode="auto">
          <a:xfrm>
            <a:off x="722314" y="550865"/>
            <a:ext cx="1587" cy="1587"/>
          </a:xfrm>
          <a:custGeom>
            <a:avLst/>
            <a:gdLst>
              <a:gd name="T0" fmla="*/ 0 w 1587"/>
              <a:gd name="T1" fmla="*/ 0 h 1587"/>
              <a:gd name="T2" fmla="*/ 0 w 1587"/>
              <a:gd name="T3" fmla="*/ 0 h 1587"/>
              <a:gd name="T4" fmla="*/ 0 w 1587"/>
              <a:gd name="T5" fmla="*/ 0 h 1587"/>
              <a:gd name="T6" fmla="*/ 0 w 1587"/>
              <a:gd name="T7" fmla="*/ 0 h 1587"/>
              <a:gd name="T8" fmla="*/ 0 w 1587"/>
              <a:gd name="T9" fmla="*/ 0 h 1587"/>
              <a:gd name="T10" fmla="*/ 0 w 1587"/>
              <a:gd name="T11" fmla="*/ 0 h 1587"/>
              <a:gd name="T12" fmla="*/ 0 w 1587"/>
              <a:gd name="T13" fmla="*/ 0 h 1587"/>
              <a:gd name="T14" fmla="*/ 0 w 1587"/>
              <a:gd name="T15" fmla="*/ 0 h 1587"/>
              <a:gd name="T16" fmla="*/ 0 w 1587"/>
              <a:gd name="T17" fmla="*/ 0 h 1587"/>
              <a:gd name="T18" fmla="*/ 0 w 1587"/>
              <a:gd name="T19" fmla="*/ 0 h 1587"/>
              <a:gd name="T20" fmla="*/ 0 w 1587"/>
              <a:gd name="T21" fmla="*/ 0 h 1587"/>
              <a:gd name="T22" fmla="*/ 0 w 1587"/>
              <a:gd name="T23" fmla="*/ 0 h 1587"/>
              <a:gd name="T24" fmla="*/ 0 w 1587"/>
              <a:gd name="T25" fmla="*/ 0 h 1587"/>
              <a:gd name="T26" fmla="*/ 0 w 1587"/>
              <a:gd name="T27" fmla="*/ 0 h 1587"/>
              <a:gd name="T28" fmla="*/ 0 w 1587"/>
              <a:gd name="T29" fmla="*/ 0 h 1587"/>
              <a:gd name="T30" fmla="*/ 0 w 1587"/>
              <a:gd name="T31" fmla="*/ 0 h 1587"/>
              <a:gd name="T32" fmla="*/ 0 w 1587"/>
              <a:gd name="T33" fmla="*/ 0 h 1587"/>
              <a:gd name="T34" fmla="*/ 0 w 1587"/>
              <a:gd name="T35" fmla="*/ 0 h 1587"/>
              <a:gd name="T36" fmla="*/ 0 w 1587"/>
              <a:gd name="T37" fmla="*/ 0 h 1587"/>
              <a:gd name="T38" fmla="*/ 0 w 1587"/>
              <a:gd name="T39" fmla="*/ 0 h 1587"/>
              <a:gd name="T40" fmla="*/ 0 w 1587"/>
              <a:gd name="T41" fmla="*/ 0 h 1587"/>
              <a:gd name="T42" fmla="*/ 0 w 1587"/>
              <a:gd name="T43" fmla="*/ 0 h 1587"/>
              <a:gd name="T44" fmla="*/ 0 w 1587"/>
              <a:gd name="T45" fmla="*/ 0 h 1587"/>
              <a:gd name="T46" fmla="*/ 0 w 1587"/>
              <a:gd name="T47" fmla="*/ 0 h 1587"/>
              <a:gd name="T48" fmla="*/ 0 w 1587"/>
              <a:gd name="T49" fmla="*/ 0 h 1587"/>
              <a:gd name="T50" fmla="*/ 0 w 1587"/>
              <a:gd name="T51" fmla="*/ 0 h 1587"/>
              <a:gd name="T52" fmla="*/ 0 w 1587"/>
              <a:gd name="T53" fmla="*/ 0 h 1587"/>
              <a:gd name="T54" fmla="*/ 0 w 1587"/>
              <a:gd name="T55" fmla="*/ 0 h 1587"/>
              <a:gd name="T56" fmla="*/ 0 w 1587"/>
              <a:gd name="T57" fmla="*/ 0 h 1587"/>
              <a:gd name="T58" fmla="*/ 0 w 1587"/>
              <a:gd name="T59" fmla="*/ 0 h 1587"/>
              <a:gd name="T60" fmla="*/ 0 w 1587"/>
              <a:gd name="T61" fmla="*/ 0 h 158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587" h="1587">
                <a:moveTo>
                  <a:pt x="0" y="0"/>
                </a:move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44" name="Freeform 1266"/>
          <p:cNvSpPr>
            <a:spLocks/>
          </p:cNvSpPr>
          <p:nvPr/>
        </p:nvSpPr>
        <p:spPr bwMode="auto">
          <a:xfrm>
            <a:off x="728663" y="534990"/>
            <a:ext cx="1587" cy="1587"/>
          </a:xfrm>
          <a:custGeom>
            <a:avLst/>
            <a:gdLst>
              <a:gd name="T0" fmla="*/ 0 w 1587"/>
              <a:gd name="T1" fmla="*/ 0 h 1587"/>
              <a:gd name="T2" fmla="*/ 0 w 1587"/>
              <a:gd name="T3" fmla="*/ 0 h 1587"/>
              <a:gd name="T4" fmla="*/ 0 w 1587"/>
              <a:gd name="T5" fmla="*/ 0 h 1587"/>
              <a:gd name="T6" fmla="*/ 0 w 1587"/>
              <a:gd name="T7" fmla="*/ 0 h 1587"/>
              <a:gd name="T8" fmla="*/ 0 w 1587"/>
              <a:gd name="T9" fmla="*/ 0 h 1587"/>
              <a:gd name="T10" fmla="*/ 0 w 1587"/>
              <a:gd name="T11" fmla="*/ 0 h 1587"/>
              <a:gd name="T12" fmla="*/ 0 w 1587"/>
              <a:gd name="T13" fmla="*/ 0 h 1587"/>
              <a:gd name="T14" fmla="*/ 0 w 1587"/>
              <a:gd name="T15" fmla="*/ 0 h 1587"/>
              <a:gd name="T16" fmla="*/ 0 w 1587"/>
              <a:gd name="T17" fmla="*/ 0 h 1587"/>
              <a:gd name="T18" fmla="*/ 0 w 1587"/>
              <a:gd name="T19" fmla="*/ 0 h 1587"/>
              <a:gd name="T20" fmla="*/ 0 w 1587"/>
              <a:gd name="T21" fmla="*/ 0 h 1587"/>
              <a:gd name="T22" fmla="*/ 0 w 1587"/>
              <a:gd name="T23" fmla="*/ 0 h 1587"/>
              <a:gd name="T24" fmla="*/ 0 w 1587"/>
              <a:gd name="T25" fmla="*/ 0 h 1587"/>
              <a:gd name="T26" fmla="*/ 0 w 1587"/>
              <a:gd name="T27" fmla="*/ 0 h 1587"/>
              <a:gd name="T28" fmla="*/ 0 w 1587"/>
              <a:gd name="T29" fmla="*/ 0 h 1587"/>
              <a:gd name="T30" fmla="*/ 0 w 1587"/>
              <a:gd name="T31" fmla="*/ 0 h 1587"/>
              <a:gd name="T32" fmla="*/ 0 w 1587"/>
              <a:gd name="T33" fmla="*/ 0 h 1587"/>
              <a:gd name="T34" fmla="*/ 0 w 1587"/>
              <a:gd name="T35" fmla="*/ 0 h 1587"/>
              <a:gd name="T36" fmla="*/ 0 w 1587"/>
              <a:gd name="T37" fmla="*/ 0 h 1587"/>
              <a:gd name="T38" fmla="*/ 0 w 1587"/>
              <a:gd name="T39" fmla="*/ 0 h 1587"/>
              <a:gd name="T40" fmla="*/ 0 w 1587"/>
              <a:gd name="T41" fmla="*/ 0 h 1587"/>
              <a:gd name="T42" fmla="*/ 0 w 1587"/>
              <a:gd name="T43" fmla="*/ 0 h 1587"/>
              <a:gd name="T44" fmla="*/ 0 w 1587"/>
              <a:gd name="T45" fmla="*/ 0 h 1587"/>
              <a:gd name="T46" fmla="*/ 0 w 1587"/>
              <a:gd name="T47" fmla="*/ 0 h 1587"/>
              <a:gd name="T48" fmla="*/ 0 w 1587"/>
              <a:gd name="T49" fmla="*/ 0 h 1587"/>
              <a:gd name="T50" fmla="*/ 0 w 1587"/>
              <a:gd name="T51" fmla="*/ 0 h 1587"/>
              <a:gd name="T52" fmla="*/ 0 w 1587"/>
              <a:gd name="T53" fmla="*/ 0 h 1587"/>
              <a:gd name="T54" fmla="*/ 0 w 1587"/>
              <a:gd name="T55" fmla="*/ 0 h 1587"/>
              <a:gd name="T56" fmla="*/ 0 w 1587"/>
              <a:gd name="T57" fmla="*/ 0 h 1587"/>
              <a:gd name="T58" fmla="*/ 0 w 1587"/>
              <a:gd name="T59" fmla="*/ 0 h 1587"/>
              <a:gd name="T60" fmla="*/ 0 w 1587"/>
              <a:gd name="T61" fmla="*/ 0 h 1587"/>
              <a:gd name="T62" fmla="*/ 0 w 1587"/>
              <a:gd name="T63" fmla="*/ 0 h 1587"/>
              <a:gd name="T64" fmla="*/ 0 w 1587"/>
              <a:gd name="T65" fmla="*/ 0 h 1587"/>
              <a:gd name="T66" fmla="*/ 0 w 1587"/>
              <a:gd name="T67" fmla="*/ 0 h 1587"/>
              <a:gd name="T68" fmla="*/ 0 w 1587"/>
              <a:gd name="T69" fmla="*/ 0 h 1587"/>
              <a:gd name="T70" fmla="*/ 0 w 1587"/>
              <a:gd name="T71" fmla="*/ 0 h 1587"/>
              <a:gd name="T72" fmla="*/ 0 w 1587"/>
              <a:gd name="T73" fmla="*/ 0 h 1587"/>
              <a:gd name="T74" fmla="*/ 0 w 1587"/>
              <a:gd name="T75" fmla="*/ 0 h 1587"/>
              <a:gd name="T76" fmla="*/ 0 w 1587"/>
              <a:gd name="T77" fmla="*/ 0 h 1587"/>
              <a:gd name="T78" fmla="*/ 0 w 1587"/>
              <a:gd name="T79" fmla="*/ 0 h 1587"/>
              <a:gd name="T80" fmla="*/ 0 w 1587"/>
              <a:gd name="T81" fmla="*/ 0 h 1587"/>
              <a:gd name="T82" fmla="*/ 0 w 1587"/>
              <a:gd name="T83" fmla="*/ 0 h 1587"/>
              <a:gd name="T84" fmla="*/ 0 w 1587"/>
              <a:gd name="T85" fmla="*/ 0 h 1587"/>
              <a:gd name="T86" fmla="*/ 0 w 1587"/>
              <a:gd name="T87" fmla="*/ 0 h 158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587" h="1587">
                <a:moveTo>
                  <a:pt x="0" y="0"/>
                </a:move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46" name="Line 1270"/>
          <p:cNvSpPr>
            <a:spLocks noChangeShapeType="1"/>
          </p:cNvSpPr>
          <p:nvPr/>
        </p:nvSpPr>
        <p:spPr bwMode="auto">
          <a:xfrm>
            <a:off x="728663" y="530225"/>
            <a:ext cx="1587" cy="158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47" name="Line 1271"/>
          <p:cNvSpPr>
            <a:spLocks noChangeShapeType="1"/>
          </p:cNvSpPr>
          <p:nvPr/>
        </p:nvSpPr>
        <p:spPr bwMode="auto">
          <a:xfrm>
            <a:off x="728663" y="530225"/>
            <a:ext cx="1587" cy="158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48" name="Rectangle 1272"/>
          <p:cNvSpPr>
            <a:spLocks noChangeArrowheads="1"/>
          </p:cNvSpPr>
          <p:nvPr/>
        </p:nvSpPr>
        <p:spPr bwMode="auto">
          <a:xfrm>
            <a:off x="728663" y="530225"/>
            <a:ext cx="1587" cy="15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685800" rtl="0" eaLnBrk="1" fontAlgn="base" latinLnBrk="0" hangingPunct="1">
              <a:lnSpc>
                <a:spcPct val="100000"/>
              </a:lnSpc>
              <a:spcBef>
                <a:spcPct val="50000"/>
              </a:spcBef>
              <a:spcAft>
                <a:spcPct val="0"/>
              </a:spcAft>
              <a:buClrTx/>
              <a:buSzTx/>
              <a:buFontTx/>
              <a:buChar char="•"/>
              <a:tabLst/>
              <a:defRPr/>
            </a:pPr>
            <a:endParaRPr kumimoji="0" lang="en-US" sz="975" b="0"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50" name="Line 1274"/>
          <p:cNvSpPr>
            <a:spLocks noChangeShapeType="1"/>
          </p:cNvSpPr>
          <p:nvPr/>
        </p:nvSpPr>
        <p:spPr bwMode="auto">
          <a:xfrm>
            <a:off x="728663" y="527050"/>
            <a:ext cx="1587" cy="158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51" name="Line 1275"/>
          <p:cNvSpPr>
            <a:spLocks noChangeShapeType="1"/>
          </p:cNvSpPr>
          <p:nvPr/>
        </p:nvSpPr>
        <p:spPr bwMode="auto">
          <a:xfrm>
            <a:off x="728663" y="527050"/>
            <a:ext cx="1587" cy="158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52" name="Freeform 1277"/>
          <p:cNvSpPr>
            <a:spLocks/>
          </p:cNvSpPr>
          <p:nvPr/>
        </p:nvSpPr>
        <p:spPr bwMode="auto">
          <a:xfrm>
            <a:off x="728663" y="523877"/>
            <a:ext cx="1587" cy="3175"/>
          </a:xfrm>
          <a:custGeom>
            <a:avLst/>
            <a:gdLst>
              <a:gd name="T0" fmla="*/ 0 w 1587"/>
              <a:gd name="T1" fmla="*/ 3175 h 2"/>
              <a:gd name="T2" fmla="*/ 0 w 1587"/>
              <a:gd name="T3" fmla="*/ 3175 h 2"/>
              <a:gd name="T4" fmla="*/ 0 w 1587"/>
              <a:gd name="T5" fmla="*/ 0 h 2"/>
              <a:gd name="T6" fmla="*/ 0 w 1587"/>
              <a:gd name="T7" fmla="*/ 3175 h 2"/>
              <a:gd name="T8" fmla="*/ 0 w 1587"/>
              <a:gd name="T9" fmla="*/ 3175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87" h="2">
                <a:moveTo>
                  <a:pt x="0" y="2"/>
                </a:moveTo>
                <a:lnTo>
                  <a:pt x="0" y="2"/>
                </a:lnTo>
                <a:lnTo>
                  <a:pt x="0" y="0"/>
                </a:lnTo>
                <a:lnTo>
                  <a:pt x="0"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65" name="Rectangle 1028"/>
          <p:cNvSpPr>
            <a:spLocks noGrp="1" noChangeArrowheads="1"/>
          </p:cNvSpPr>
          <p:nvPr>
            <p:ph type="dt" sz="half" idx="15"/>
          </p:nvPr>
        </p:nvSpPr>
        <p:spPr>
          <a:xfrm>
            <a:off x="6448475" y="6424627"/>
            <a:ext cx="2552700" cy="306388"/>
          </a:xfrm>
        </p:spPr>
        <p:txBody>
          <a:bodyPr rIns="0">
            <a:normAutofit/>
          </a:bodyPr>
          <a:lstStyle>
            <a:lvl1pPr algn="r">
              <a:defRPr sz="1200">
                <a:solidFill>
                  <a:schemeClr val="tx1"/>
                </a:solidFill>
                <a:latin typeface="+mn-lt"/>
                <a:cs typeface="Arial"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3808D2CF-ECE4-4005-A042-AB455C3247EE}" type="datetime4">
              <a:rPr kumimoji="0" lang="en-US" sz="1200" b="0" i="0" u="none" strike="noStrike" kern="1200" cap="none" spc="0" normalizeH="0" baseline="0" noProof="0" smtClean="0">
                <a:ln>
                  <a:noFill/>
                </a:ln>
                <a:solidFill>
                  <a:srgbClr val="002345"/>
                </a:solidFill>
                <a:effectLst/>
                <a:uLnTx/>
                <a:uFillTx/>
                <a:latin typeface="Arial"/>
                <a:ea typeface="MS PGothic" pitchFamily="34" charset="-128"/>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April 30, 2019</a:t>
            </a:fld>
            <a:endParaRPr kumimoji="0" lang="en-US" sz="1200" b="0" i="0" u="none" strike="noStrike" kern="1200" cap="none" spc="0" normalizeH="0" baseline="0" noProof="0" dirty="0">
              <a:ln>
                <a:noFill/>
              </a:ln>
              <a:solidFill>
                <a:srgbClr val="002345"/>
              </a:solidFill>
              <a:effectLst/>
              <a:uLnTx/>
              <a:uFillTx/>
              <a:latin typeface="Arial"/>
              <a:ea typeface="MS PGothic" pitchFamily="34" charset="-128"/>
              <a:cs typeface="Arial" charset="0"/>
            </a:endParaRPr>
          </a:p>
        </p:txBody>
      </p:sp>
      <p:sp>
        <p:nvSpPr>
          <p:cNvPr id="71" name="Text Placeholder 331"/>
          <p:cNvSpPr>
            <a:spLocks noGrp="1"/>
          </p:cNvSpPr>
          <p:nvPr>
            <p:ph type="body" sz="quarter" idx="16" hasCustomPrompt="1"/>
          </p:nvPr>
        </p:nvSpPr>
        <p:spPr>
          <a:xfrm>
            <a:off x="5935414" y="5355996"/>
            <a:ext cx="3065762" cy="411162"/>
          </a:xfrm>
        </p:spPr>
        <p:txBody>
          <a:bodyPr anchor="ctr"/>
          <a:lstStyle>
            <a:lvl1pPr algn="r">
              <a:lnSpc>
                <a:spcPct val="100000"/>
              </a:lnSpc>
              <a:defRPr sz="1350" b="0" i="0" baseline="0">
                <a:solidFill>
                  <a:schemeClr val="tx1"/>
                </a:solidFill>
                <a:latin typeface="+mn-lt"/>
                <a:cs typeface="Arial"/>
              </a:defRPr>
            </a:lvl1pPr>
            <a:lvl2pPr>
              <a:defRPr b="0" i="0">
                <a:latin typeface="Andes" panose="02000000000000000000" pitchFamily="50" charset="0"/>
                <a:cs typeface="Andes ExtraLight"/>
              </a:defRPr>
            </a:lvl2pPr>
            <a:lvl3pPr>
              <a:defRPr b="0" i="0">
                <a:latin typeface="Andes ExtraLight"/>
                <a:cs typeface="Andes ExtraLight"/>
              </a:defRPr>
            </a:lvl3pPr>
            <a:lvl4pPr>
              <a:defRPr b="0" i="0">
                <a:latin typeface="Andes ExtraLight"/>
                <a:cs typeface="Andes ExtraLight"/>
              </a:defRPr>
            </a:lvl4pPr>
            <a:lvl5pPr>
              <a:defRPr b="0" i="0">
                <a:latin typeface="Andes ExtraLight"/>
                <a:cs typeface="Andes ExtraLight"/>
              </a:defRPr>
            </a:lvl5pPr>
          </a:lstStyle>
          <a:p>
            <a:r>
              <a:rPr lang="en-US" dirty="0"/>
              <a:t>Name Last name</a:t>
            </a:r>
          </a:p>
        </p:txBody>
      </p:sp>
      <p:sp>
        <p:nvSpPr>
          <p:cNvPr id="72" name="Text Placeholder 331"/>
          <p:cNvSpPr>
            <a:spLocks noGrp="1"/>
          </p:cNvSpPr>
          <p:nvPr>
            <p:ph type="body" sz="quarter" idx="17" hasCustomPrompt="1"/>
          </p:nvPr>
        </p:nvSpPr>
        <p:spPr>
          <a:xfrm>
            <a:off x="5935414" y="5828843"/>
            <a:ext cx="3065762" cy="252490"/>
          </a:xfrm>
        </p:spPr>
        <p:txBody>
          <a:bodyPr anchor="ctr"/>
          <a:lstStyle>
            <a:lvl1pPr algn="r">
              <a:lnSpc>
                <a:spcPct val="100000"/>
              </a:lnSpc>
              <a:defRPr sz="1200" b="0" i="0" baseline="0">
                <a:solidFill>
                  <a:schemeClr val="tx1"/>
                </a:solidFill>
                <a:latin typeface="+mn-lt"/>
                <a:cs typeface="Arial"/>
              </a:defRPr>
            </a:lvl1pPr>
            <a:lvl2pPr>
              <a:defRPr b="0" i="0">
                <a:latin typeface="Andes" panose="02000000000000000000" pitchFamily="50" charset="0"/>
                <a:cs typeface="Andes ExtraLight"/>
              </a:defRPr>
            </a:lvl2pPr>
            <a:lvl3pPr>
              <a:defRPr b="0" i="0">
                <a:latin typeface="Andes ExtraLight"/>
                <a:cs typeface="Andes ExtraLight"/>
              </a:defRPr>
            </a:lvl3pPr>
            <a:lvl4pPr>
              <a:defRPr b="0" i="0">
                <a:latin typeface="Andes ExtraLight"/>
                <a:cs typeface="Andes ExtraLight"/>
              </a:defRPr>
            </a:lvl4pPr>
            <a:lvl5pPr>
              <a:defRPr b="0" i="0">
                <a:latin typeface="Andes ExtraLight"/>
                <a:cs typeface="Andes ExtraLight"/>
              </a:defRPr>
            </a:lvl5pPr>
          </a:lstStyle>
          <a:p>
            <a:r>
              <a:rPr lang="en-US" dirty="0"/>
              <a:t>Position</a:t>
            </a:r>
          </a:p>
        </p:txBody>
      </p:sp>
      <p:sp>
        <p:nvSpPr>
          <p:cNvPr id="73" name="Text Placeholder 331"/>
          <p:cNvSpPr>
            <a:spLocks noGrp="1"/>
          </p:cNvSpPr>
          <p:nvPr>
            <p:ph type="body" sz="quarter" idx="18" hasCustomPrompt="1"/>
          </p:nvPr>
        </p:nvSpPr>
        <p:spPr>
          <a:xfrm>
            <a:off x="5935414" y="6115316"/>
            <a:ext cx="3065762" cy="241344"/>
          </a:xfrm>
        </p:spPr>
        <p:txBody>
          <a:bodyPr anchor="ctr"/>
          <a:lstStyle>
            <a:lvl1pPr algn="r">
              <a:lnSpc>
                <a:spcPct val="100000"/>
              </a:lnSpc>
              <a:defRPr sz="1200" b="0" i="0" baseline="0">
                <a:solidFill>
                  <a:schemeClr val="tx1"/>
                </a:solidFill>
                <a:latin typeface="+mn-lt"/>
                <a:cs typeface="Arial"/>
              </a:defRPr>
            </a:lvl1pPr>
            <a:lvl2pPr>
              <a:defRPr b="0" i="0">
                <a:latin typeface="Andes" panose="02000000000000000000" pitchFamily="50" charset="0"/>
                <a:cs typeface="Andes ExtraLight"/>
              </a:defRPr>
            </a:lvl2pPr>
            <a:lvl3pPr>
              <a:defRPr b="0" i="0">
                <a:latin typeface="Andes ExtraLight"/>
                <a:cs typeface="Andes ExtraLight"/>
              </a:defRPr>
            </a:lvl3pPr>
            <a:lvl4pPr>
              <a:defRPr b="0" i="0">
                <a:latin typeface="Andes ExtraLight"/>
                <a:cs typeface="Andes ExtraLight"/>
              </a:defRPr>
            </a:lvl4pPr>
            <a:lvl5pPr>
              <a:defRPr b="0" i="0">
                <a:latin typeface="Andes ExtraLight"/>
                <a:cs typeface="Andes ExtraLight"/>
              </a:defRPr>
            </a:lvl5pPr>
          </a:lstStyle>
          <a:p>
            <a:r>
              <a:rPr lang="en-US" dirty="0"/>
              <a:t>Department</a:t>
            </a:r>
          </a:p>
        </p:txBody>
      </p:sp>
      <p:sp>
        <p:nvSpPr>
          <p:cNvPr id="58" name="Text Placeholder 331">
            <a:extLst>
              <a:ext uri="{FF2B5EF4-FFF2-40B4-BE49-F238E27FC236}">
                <a16:creationId xmlns:a16="http://schemas.microsoft.com/office/drawing/2014/main" id="{5AF6D618-D748-40F6-AC77-150BADAEDF0D}"/>
              </a:ext>
            </a:extLst>
          </p:cNvPr>
          <p:cNvSpPr>
            <a:spLocks noGrp="1"/>
          </p:cNvSpPr>
          <p:nvPr>
            <p:ph type="body" sz="quarter" idx="13" hasCustomPrompt="1"/>
          </p:nvPr>
        </p:nvSpPr>
        <p:spPr>
          <a:xfrm>
            <a:off x="373381" y="3182670"/>
            <a:ext cx="3143549" cy="900903"/>
          </a:xfrm>
          <a:noFill/>
        </p:spPr>
        <p:txBody>
          <a:bodyPr>
            <a:noAutofit/>
          </a:bodyPr>
          <a:lstStyle>
            <a:lvl1pPr>
              <a:lnSpc>
                <a:spcPct val="100000"/>
              </a:lnSpc>
              <a:spcBef>
                <a:spcPts val="0"/>
              </a:spcBef>
              <a:defRPr sz="2100" b="0" i="0" cap="none" baseline="0">
                <a:solidFill>
                  <a:srgbClr val="002345"/>
                </a:solidFill>
                <a:latin typeface="+mn-lt"/>
                <a:cs typeface="Andes" panose="02000000000000000000" pitchFamily="50" charset="0"/>
              </a:defRPr>
            </a:lvl1pPr>
            <a:lvl2pPr>
              <a:defRPr b="0" i="0">
                <a:latin typeface="Andes ExtraLight"/>
                <a:cs typeface="Andes ExtraLight"/>
              </a:defRPr>
            </a:lvl2pPr>
            <a:lvl3pPr>
              <a:defRPr b="0" i="0">
                <a:latin typeface="Andes ExtraLight"/>
                <a:cs typeface="Andes ExtraLight"/>
              </a:defRPr>
            </a:lvl3pPr>
            <a:lvl4pPr>
              <a:defRPr b="0" i="0">
                <a:latin typeface="Andes ExtraLight"/>
                <a:cs typeface="Andes ExtraLight"/>
              </a:defRPr>
            </a:lvl4pPr>
            <a:lvl5pPr>
              <a:defRPr b="0" i="0">
                <a:latin typeface="Andes ExtraLight"/>
                <a:cs typeface="Andes ExtraLight"/>
              </a:defRPr>
            </a:lvl5pPr>
          </a:lstStyle>
          <a:p>
            <a:r>
              <a:rPr lang="en-US" dirty="0"/>
              <a:t>Starting a Business</a:t>
            </a:r>
          </a:p>
        </p:txBody>
      </p:sp>
      <p:pic>
        <p:nvPicPr>
          <p:cNvPr id="63" name="Picture 6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73381" y="5440363"/>
            <a:ext cx="4883150" cy="95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 name="Rectangle 65"/>
          <p:cNvSpPr>
            <a:spLocks noChangeArrowheads="1"/>
          </p:cNvSpPr>
          <p:nvPr userDrawn="1"/>
        </p:nvSpPr>
        <p:spPr bwMode="auto">
          <a:xfrm>
            <a:off x="0" y="5080929"/>
            <a:ext cx="9144000" cy="176213"/>
          </a:xfrm>
          <a:prstGeom prst="rect">
            <a:avLst/>
          </a:prstGeom>
          <a:solidFill>
            <a:schemeClr val="accent1"/>
          </a:solidFill>
          <a:ln>
            <a:noFill/>
          </a:ln>
          <a:extLst/>
        </p:spPr>
        <p:txBody>
          <a:bodyPr/>
          <a:lstStyle/>
          <a:p>
            <a:pPr marL="86916" marR="0" lvl="0" indent="-86916" algn="l" defTabSz="685800" rtl="0" eaLnBrk="1" fontAlgn="base" latinLnBrk="0" hangingPunct="1">
              <a:lnSpc>
                <a:spcPct val="100000"/>
              </a:lnSpc>
              <a:spcBef>
                <a:spcPct val="50000"/>
              </a:spcBef>
              <a:spcAft>
                <a:spcPct val="0"/>
              </a:spcAft>
              <a:buClrTx/>
              <a:buSzTx/>
              <a:buFontTx/>
              <a:buChar char="•"/>
              <a:tabLst/>
              <a:defRPr/>
            </a:pPr>
            <a:endParaRPr kumimoji="0" lang="en-US" sz="975" b="0" i="0" u="none" strike="noStrike" kern="1200" cap="none" spc="0" normalizeH="0" baseline="0" noProof="0">
              <a:ln>
                <a:noFill/>
              </a:ln>
              <a:solidFill>
                <a:srgbClr val="FFFFFF"/>
              </a:solidFill>
              <a:effectLst/>
              <a:uLnTx/>
              <a:uFillTx/>
              <a:latin typeface="Trebuchet MS" pitchFamily="34" charset="0"/>
              <a:ea typeface="MS PGothic" pitchFamily="34" charset="-128"/>
              <a:cs typeface="+mn-cs"/>
            </a:endParaRPr>
          </a:p>
        </p:txBody>
      </p:sp>
    </p:spTree>
    <p:extLst>
      <p:ext uri="{BB962C8B-B14F-4D97-AF65-F5344CB8AC3E}">
        <p14:creationId xmlns:p14="http://schemas.microsoft.com/office/powerpoint/2010/main" val="838834394"/>
      </p:ext>
    </p:extLst>
  </p:cSld>
  <p:clrMapOvr>
    <a:masterClrMapping/>
  </p:clrMapOvr>
  <p:hf sldNum="0" hdr="0" ftr="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ection Divider/Table of Content">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58121648-32B2-4C6F-8D31-1F93D173C80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302127"/>
            <a:ext cx="9144000" cy="2555875"/>
          </a:xfrm>
          <a:prstGeom prst="rect">
            <a:avLst/>
          </a:prstGeom>
        </p:spPr>
      </p:pic>
      <p:sp>
        <p:nvSpPr>
          <p:cNvPr id="63" name="Rectangle 63"/>
          <p:cNvSpPr>
            <a:spLocks noChangeArrowheads="1"/>
          </p:cNvSpPr>
          <p:nvPr/>
        </p:nvSpPr>
        <p:spPr bwMode="auto">
          <a:xfrm>
            <a:off x="0" y="4302127"/>
            <a:ext cx="9144000" cy="176213"/>
          </a:xfrm>
          <a:prstGeom prst="rect">
            <a:avLst/>
          </a:prstGeom>
          <a:solidFill>
            <a:srgbClr val="00ADE4"/>
          </a:solidFill>
          <a:ln>
            <a:noFill/>
          </a:ln>
          <a:extLst/>
        </p:spPr>
        <p:txBody>
          <a:bodyPr/>
          <a:lstStyle/>
          <a:p>
            <a:pPr marL="86916" marR="0" lvl="0" indent="-86916" algn="l" defTabSz="685800" rtl="0" eaLnBrk="1" fontAlgn="base" latinLnBrk="0" hangingPunct="1">
              <a:lnSpc>
                <a:spcPct val="100000"/>
              </a:lnSpc>
              <a:spcBef>
                <a:spcPct val="50000"/>
              </a:spcBef>
              <a:spcAft>
                <a:spcPct val="0"/>
              </a:spcAft>
              <a:buClrTx/>
              <a:buSzTx/>
              <a:buFontTx/>
              <a:buChar char="•"/>
              <a:tabLst/>
              <a:defRPr/>
            </a:pPr>
            <a:endParaRPr kumimoji="0" lang="en-US" sz="975" b="0" i="0" u="none" strike="noStrike" kern="1200" cap="none" spc="0" normalizeH="0" baseline="0" noProof="0">
              <a:ln>
                <a:noFill/>
              </a:ln>
              <a:solidFill>
                <a:srgbClr val="FFFFFF"/>
              </a:solidFill>
              <a:effectLst/>
              <a:uLnTx/>
              <a:uFillTx/>
              <a:latin typeface="Arial"/>
              <a:ea typeface="MS PGothic" pitchFamily="34" charset="-128"/>
              <a:cs typeface="+mn-cs"/>
            </a:endParaRPr>
          </a:p>
        </p:txBody>
      </p:sp>
      <p:sp>
        <p:nvSpPr>
          <p:cNvPr id="332" name="Text Placeholder 331"/>
          <p:cNvSpPr>
            <a:spLocks noGrp="1"/>
          </p:cNvSpPr>
          <p:nvPr>
            <p:ph type="body" sz="quarter" idx="13" hasCustomPrompt="1"/>
          </p:nvPr>
        </p:nvSpPr>
        <p:spPr>
          <a:xfrm>
            <a:off x="1408676" y="2015067"/>
            <a:ext cx="7379724" cy="2195986"/>
          </a:xfrm>
        </p:spPr>
        <p:txBody>
          <a:bodyPr>
            <a:normAutofit/>
          </a:bodyPr>
          <a:lstStyle>
            <a:lvl1pPr marL="0" marR="0" indent="0" algn="just" defTabSz="685800" rtl="0" eaLnBrk="1" fontAlgn="base" latinLnBrk="0" hangingPunct="1">
              <a:lnSpc>
                <a:spcPct val="100000"/>
              </a:lnSpc>
              <a:spcBef>
                <a:spcPts val="0"/>
              </a:spcBef>
              <a:spcAft>
                <a:spcPct val="0"/>
              </a:spcAft>
              <a:buClr>
                <a:srgbClr val="00ADE4"/>
              </a:buClr>
              <a:buSzTx/>
              <a:buFont typeface="+mj-lt"/>
              <a:buNone/>
              <a:tabLst/>
              <a:defRPr sz="1650" b="1" i="0" cap="none" baseline="0">
                <a:solidFill>
                  <a:schemeClr val="bg1">
                    <a:lumMod val="75000"/>
                  </a:schemeClr>
                </a:solidFill>
                <a:latin typeface="+mn-lt"/>
                <a:cs typeface="Andes" panose="02000000000000000000" pitchFamily="50" charset="0"/>
              </a:defRPr>
            </a:lvl1pPr>
            <a:lvl2pPr>
              <a:defRPr b="0" i="0">
                <a:latin typeface="Andes ExtraLight"/>
                <a:cs typeface="Andes ExtraLight"/>
              </a:defRPr>
            </a:lvl2pPr>
            <a:lvl3pPr>
              <a:defRPr b="0" i="0">
                <a:latin typeface="Andes ExtraLight"/>
                <a:cs typeface="Andes ExtraLight"/>
              </a:defRPr>
            </a:lvl3pPr>
            <a:lvl4pPr>
              <a:defRPr b="0" i="0">
                <a:latin typeface="Andes ExtraLight"/>
                <a:cs typeface="Andes ExtraLight"/>
              </a:defRPr>
            </a:lvl4pPr>
            <a:lvl5pPr>
              <a:defRPr b="0" i="0">
                <a:latin typeface="Andes ExtraLight"/>
                <a:cs typeface="Andes ExtraLight"/>
              </a:defRPr>
            </a:lvl5pPr>
          </a:lstStyle>
          <a:p>
            <a:pPr marL="385763" marR="0" lvl="0" indent="-385763" algn="just" defTabSz="685800" rtl="0" eaLnBrk="1" fontAlgn="base" latinLnBrk="0" hangingPunct="1">
              <a:lnSpc>
                <a:spcPct val="100000"/>
              </a:lnSpc>
              <a:spcBef>
                <a:spcPts val="0"/>
              </a:spcBef>
              <a:spcAft>
                <a:spcPct val="0"/>
              </a:spcAft>
              <a:buClr>
                <a:srgbClr val="00ADE4"/>
              </a:buClr>
              <a:buSzTx/>
              <a:buFont typeface="+mj-lt"/>
              <a:buAutoNum type="romanUcPeriod"/>
              <a:tabLst/>
              <a:defRPr/>
            </a:pPr>
            <a:r>
              <a:rPr kumimoji="0" lang="en-US" sz="1650" b="1" i="0" u="none" strike="noStrike" kern="0" cap="none" spc="0" normalizeH="0" baseline="0" noProof="0" dirty="0">
                <a:ln>
                  <a:noFill/>
                </a:ln>
                <a:solidFill>
                  <a:srgbClr val="002345"/>
                </a:solidFill>
                <a:effectLst/>
                <a:uLnTx/>
                <a:uFillTx/>
                <a:latin typeface="+mn-lt"/>
                <a:ea typeface="MS PGothic" pitchFamily="34" charset="-128"/>
              </a:rPr>
              <a:t>Why does it matter?</a:t>
            </a:r>
          </a:p>
          <a:p>
            <a:pPr marL="385763" marR="0" lvl="0" indent="-385763" algn="just" defTabSz="685800" rtl="0" eaLnBrk="1" fontAlgn="base" latinLnBrk="0" hangingPunct="1">
              <a:lnSpc>
                <a:spcPct val="100000"/>
              </a:lnSpc>
              <a:spcBef>
                <a:spcPts val="0"/>
              </a:spcBef>
              <a:spcAft>
                <a:spcPct val="0"/>
              </a:spcAft>
              <a:buClr>
                <a:srgbClr val="00ADE4"/>
              </a:buClr>
              <a:buSzTx/>
              <a:buFont typeface="+mj-lt"/>
              <a:buAutoNum type="romanUcPeriod"/>
              <a:tabLst/>
              <a:defRPr/>
            </a:pPr>
            <a:r>
              <a:rPr kumimoji="0" lang="en-US" sz="1650" b="1" i="0" u="none" strike="noStrike" kern="0" cap="none" spc="0" normalizeH="0" baseline="0" noProof="0" dirty="0">
                <a:ln>
                  <a:noFill/>
                </a:ln>
                <a:solidFill>
                  <a:srgbClr val="FFFFFF">
                    <a:lumMod val="75000"/>
                  </a:srgbClr>
                </a:solidFill>
                <a:effectLst/>
                <a:uLnTx/>
                <a:uFillTx/>
                <a:latin typeface="+mn-lt"/>
                <a:ea typeface="MS PGothic" pitchFamily="34" charset="-128"/>
              </a:rPr>
              <a:t>What does it measure – and what does it not?</a:t>
            </a:r>
          </a:p>
          <a:p>
            <a:pPr marL="385763" marR="0" lvl="0" indent="-385763" algn="just" defTabSz="685800" rtl="0" eaLnBrk="1" fontAlgn="base" latinLnBrk="0" hangingPunct="1">
              <a:lnSpc>
                <a:spcPct val="100000"/>
              </a:lnSpc>
              <a:spcBef>
                <a:spcPts val="0"/>
              </a:spcBef>
              <a:spcAft>
                <a:spcPct val="0"/>
              </a:spcAft>
              <a:buClr>
                <a:srgbClr val="00ADE4"/>
              </a:buClr>
              <a:buSzTx/>
              <a:buFont typeface="+mj-lt"/>
              <a:buAutoNum type="romanUcPeriod"/>
              <a:tabLst/>
              <a:defRPr/>
            </a:pPr>
            <a:r>
              <a:rPr kumimoji="0" lang="en-US" sz="1650" b="1" i="0" u="none" strike="noStrike" kern="0" cap="none" spc="0" normalizeH="0" baseline="0" noProof="0" dirty="0">
                <a:ln>
                  <a:noFill/>
                </a:ln>
                <a:solidFill>
                  <a:srgbClr val="FFFFFF">
                    <a:lumMod val="75000"/>
                  </a:srgbClr>
                </a:solidFill>
                <a:effectLst/>
                <a:uLnTx/>
                <a:uFillTx/>
                <a:latin typeface="+mn-lt"/>
                <a:ea typeface="MS PGothic" pitchFamily="34" charset="-128"/>
              </a:rPr>
              <a:t>Methodology changes in the past 5 years</a:t>
            </a:r>
          </a:p>
          <a:p>
            <a:pPr marL="385763" marR="0" lvl="0" indent="-385763" algn="just" defTabSz="685800" rtl="0" eaLnBrk="1" fontAlgn="base" latinLnBrk="0" hangingPunct="1">
              <a:lnSpc>
                <a:spcPct val="100000"/>
              </a:lnSpc>
              <a:spcBef>
                <a:spcPts val="0"/>
              </a:spcBef>
              <a:spcAft>
                <a:spcPct val="0"/>
              </a:spcAft>
              <a:buClr>
                <a:srgbClr val="00ADE4"/>
              </a:buClr>
              <a:buSzTx/>
              <a:buFont typeface="+mj-lt"/>
              <a:buAutoNum type="romanUcPeriod"/>
              <a:tabLst/>
              <a:defRPr/>
            </a:pPr>
            <a:r>
              <a:rPr kumimoji="0" lang="en-US" sz="1650" b="1" i="0" u="none" strike="noStrike" kern="0" cap="none" spc="0" normalizeH="0" baseline="0" noProof="0" dirty="0">
                <a:ln>
                  <a:noFill/>
                </a:ln>
                <a:solidFill>
                  <a:srgbClr val="FFFFFF">
                    <a:lumMod val="75000"/>
                  </a:srgbClr>
                </a:solidFill>
                <a:effectLst/>
                <a:uLnTx/>
                <a:uFillTx/>
                <a:latin typeface="+mn-lt"/>
                <a:ea typeface="MS PGothic" pitchFamily="34" charset="-128"/>
              </a:rPr>
              <a:t>What are the main findings in DB2018?</a:t>
            </a:r>
          </a:p>
          <a:p>
            <a:pPr marL="385763" marR="0" lvl="0" indent="-385763" algn="just" defTabSz="685800" rtl="0" eaLnBrk="1" fontAlgn="base" latinLnBrk="0" hangingPunct="1">
              <a:lnSpc>
                <a:spcPct val="100000"/>
              </a:lnSpc>
              <a:spcBef>
                <a:spcPts val="0"/>
              </a:spcBef>
              <a:spcAft>
                <a:spcPct val="0"/>
              </a:spcAft>
              <a:buClr>
                <a:srgbClr val="00ADE4"/>
              </a:buClr>
              <a:buSzTx/>
              <a:buFont typeface="+mj-lt"/>
              <a:buAutoNum type="romanUcPeriod"/>
              <a:tabLst/>
              <a:defRPr/>
            </a:pPr>
            <a:r>
              <a:rPr kumimoji="0" lang="en-US" sz="1650" b="1" i="0" u="none" strike="noStrike" kern="0" cap="none" spc="0" normalizeH="0" baseline="0" noProof="0" dirty="0">
                <a:ln>
                  <a:noFill/>
                </a:ln>
                <a:solidFill>
                  <a:srgbClr val="FFFFFF">
                    <a:lumMod val="75000"/>
                  </a:srgbClr>
                </a:solidFill>
                <a:effectLst/>
                <a:uLnTx/>
                <a:uFillTx/>
                <a:latin typeface="+mn-lt"/>
                <a:ea typeface="MS PGothic" pitchFamily="34" charset="-128"/>
              </a:rPr>
              <a:t>Historical trends</a:t>
            </a:r>
          </a:p>
        </p:txBody>
      </p:sp>
      <p:grpSp>
        <p:nvGrpSpPr>
          <p:cNvPr id="8" name="Group 7">
            <a:extLst>
              <a:ext uri="{FF2B5EF4-FFF2-40B4-BE49-F238E27FC236}">
                <a16:creationId xmlns:a16="http://schemas.microsoft.com/office/drawing/2014/main" id="{9884C570-E4AC-41EA-9819-2C9096C69C54}"/>
              </a:ext>
            </a:extLst>
          </p:cNvPr>
          <p:cNvGrpSpPr>
            <a:grpSpLocks/>
          </p:cNvGrpSpPr>
          <p:nvPr userDrawn="1"/>
        </p:nvGrpSpPr>
        <p:grpSpPr bwMode="auto">
          <a:xfrm>
            <a:off x="137345" y="5974847"/>
            <a:ext cx="3094371" cy="626629"/>
            <a:chOff x="264890" y="4539871"/>
            <a:chExt cx="4321263" cy="876905"/>
          </a:xfrm>
          <a:effectLst>
            <a:outerShdw blurRad="50800" dist="38100" dir="2700000" algn="tl" rotWithShape="0">
              <a:schemeClr val="tx1"/>
            </a:outerShdw>
          </a:effectLst>
        </p:grpSpPr>
        <p:pic>
          <p:nvPicPr>
            <p:cNvPr id="9" name="Picture 8" descr="reverse.png">
              <a:extLst>
                <a:ext uri="{FF2B5EF4-FFF2-40B4-BE49-F238E27FC236}">
                  <a16:creationId xmlns:a16="http://schemas.microsoft.com/office/drawing/2014/main" id="{7976B812-627B-4D66-BC95-E22A2A5260F2}"/>
                </a:ext>
              </a:extLst>
            </p:cNvPr>
            <p:cNvPicPr>
              <a:picLocks noChangeAspect="1"/>
            </p:cNvPicPr>
            <p:nvPr/>
          </p:nvPicPr>
          <p:blipFill>
            <a:blip r:embed="rId3">
              <a:extLst>
                <a:ext uri="{28A0092B-C50C-407E-A947-70E740481C1C}">
                  <a14:useLocalDpi xmlns:a14="http://schemas.microsoft.com/office/drawing/2010/main" val="0"/>
                </a:ext>
              </a:extLst>
            </a:blip>
            <a:srcRect l="22154" t="27124" b="28558"/>
            <a:stretch>
              <a:fillRect/>
            </a:stretch>
          </p:blipFill>
          <p:spPr bwMode="auto">
            <a:xfrm>
              <a:off x="1200795" y="4789714"/>
              <a:ext cx="3385358" cy="408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NEW-WHITE-GRADIENT-GLOBES.png">
              <a:extLst>
                <a:ext uri="{FF2B5EF4-FFF2-40B4-BE49-F238E27FC236}">
                  <a16:creationId xmlns:a16="http://schemas.microsoft.com/office/drawing/2014/main" id="{7A4EE363-FFE4-4943-8DF4-230BD787F7C5}"/>
                </a:ext>
              </a:extLst>
            </p:cNvPr>
            <p:cNvPicPr>
              <a:picLocks noChangeAspect="1"/>
            </p:cNvPicPr>
            <p:nvPr/>
          </p:nvPicPr>
          <p:blipFill>
            <a:blip r:embed="rId4">
              <a:extLst>
                <a:ext uri="{28A0092B-C50C-407E-A947-70E740481C1C}">
                  <a14:useLocalDpi xmlns:a14="http://schemas.microsoft.com/office/drawing/2010/main" val="0"/>
                </a:ext>
              </a:extLst>
            </a:blip>
            <a:srcRect b="4430"/>
            <a:stretch>
              <a:fillRect/>
            </a:stretch>
          </p:blipFill>
          <p:spPr bwMode="auto">
            <a:xfrm>
              <a:off x="264890" y="4539871"/>
              <a:ext cx="935905" cy="876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 name="Picture 4">
            <a:extLst>
              <a:ext uri="{FF2B5EF4-FFF2-40B4-BE49-F238E27FC236}">
                <a16:creationId xmlns:a16="http://schemas.microsoft.com/office/drawing/2014/main" id="{50C8FACD-2076-4A4D-8040-83A85F23F1C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386414" y="4464972"/>
            <a:ext cx="2243422" cy="2307520"/>
          </a:xfrm>
          <a:prstGeom prst="rect">
            <a:avLst/>
          </a:prstGeom>
        </p:spPr>
      </p:pic>
    </p:spTree>
    <p:extLst>
      <p:ext uri="{BB962C8B-B14F-4D97-AF65-F5344CB8AC3E}">
        <p14:creationId xmlns:p14="http://schemas.microsoft.com/office/powerpoint/2010/main" val="18314372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Main Text">
    <p:bg>
      <p:bgPr>
        <a:solidFill>
          <a:schemeClr val="bg1"/>
        </a:solidFill>
        <a:effectLst/>
      </p:bgPr>
    </p:bg>
    <p:spTree>
      <p:nvGrpSpPr>
        <p:cNvPr id="1" name=""/>
        <p:cNvGrpSpPr/>
        <p:nvPr/>
      </p:nvGrpSpPr>
      <p:grpSpPr>
        <a:xfrm>
          <a:off x="0" y="0"/>
          <a:ext cx="0" cy="0"/>
          <a:chOff x="0" y="0"/>
          <a:chExt cx="0" cy="0"/>
        </a:xfrm>
      </p:grpSpPr>
      <p:sp>
        <p:nvSpPr>
          <p:cNvPr id="8" name="Content Placeholder 8"/>
          <p:cNvSpPr>
            <a:spLocks noGrp="1"/>
          </p:cNvSpPr>
          <p:nvPr>
            <p:ph sz="quarter" idx="16"/>
          </p:nvPr>
        </p:nvSpPr>
        <p:spPr>
          <a:xfrm>
            <a:off x="356617" y="1463040"/>
            <a:ext cx="8478837" cy="4617720"/>
          </a:xfrm>
        </p:spPr>
        <p:txBody>
          <a:bodyPr/>
          <a:lstStyle>
            <a:lvl1pPr marL="214313" indent="-214313" algn="just">
              <a:lnSpc>
                <a:spcPct val="100000"/>
              </a:lnSpc>
              <a:spcBef>
                <a:spcPts val="0"/>
              </a:spcBef>
              <a:buFont typeface="Arial" panose="020B0604020202020204" pitchFamily="34" charset="0"/>
              <a:buChar char="•"/>
              <a:defRPr/>
            </a:lvl1pPr>
            <a:lvl2pPr marL="215504" indent="-214313" algn="just">
              <a:lnSpc>
                <a:spcPct val="100000"/>
              </a:lnSpc>
              <a:spcBef>
                <a:spcPts val="0"/>
              </a:spcBef>
              <a:buClr>
                <a:schemeClr val="tx1"/>
              </a:buClr>
              <a:buFont typeface="Arial" panose="020B0604020202020204" pitchFamily="34" charset="0"/>
              <a:buChar char="•"/>
              <a:defRPr/>
            </a:lvl2pPr>
            <a:lvl3pPr marL="432197" indent="-214313" algn="just">
              <a:lnSpc>
                <a:spcPct val="100000"/>
              </a:lnSpc>
              <a:spcBef>
                <a:spcPts val="0"/>
              </a:spcBef>
              <a:buClr>
                <a:schemeClr val="tx1"/>
              </a:buClr>
              <a:buFont typeface="Arial" panose="020B0604020202020204" pitchFamily="34" charset="0"/>
              <a:buChar char="-"/>
              <a:defRPr sz="1050"/>
            </a:lvl3pPr>
            <a:lvl4pPr marL="641747" indent="-214313">
              <a:buFont typeface="Arial" panose="020B0604020202020204" pitchFamily="34" charset="0"/>
              <a:buChar char="◦"/>
              <a:defRPr sz="1050" baseline="0"/>
            </a:lvl4pPr>
          </a:lstStyle>
          <a:p>
            <a:pPr lvl="0"/>
            <a:r>
              <a:rPr lang="en-US"/>
              <a:t>Edit Master text styles</a:t>
            </a:r>
          </a:p>
          <a:p>
            <a:pPr lvl="1"/>
            <a:r>
              <a:rPr lang="en-US"/>
              <a:t>Second level</a:t>
            </a:r>
          </a:p>
          <a:p>
            <a:pPr lvl="2"/>
            <a:r>
              <a:rPr lang="en-US"/>
              <a:t>Third level</a:t>
            </a:r>
          </a:p>
        </p:txBody>
      </p:sp>
      <p:sp>
        <p:nvSpPr>
          <p:cNvPr id="4" name="Rectangle 9"/>
          <p:cNvSpPr>
            <a:spLocks noChangeArrowheads="1"/>
          </p:cNvSpPr>
          <p:nvPr/>
        </p:nvSpPr>
        <p:spPr bwMode="auto">
          <a:xfrm>
            <a:off x="0" y="1100138"/>
            <a:ext cx="9144000" cy="176212"/>
          </a:xfrm>
          <a:prstGeom prst="rect">
            <a:avLst/>
          </a:prstGeom>
          <a:solidFill>
            <a:srgbClr val="00ADE4"/>
          </a:solidFill>
          <a:ln>
            <a:noFill/>
          </a:ln>
          <a:extLst/>
        </p:spPr>
        <p:txBody>
          <a:bodyPr/>
          <a:lstStyle/>
          <a:p>
            <a:pPr marL="86916" marR="0" lvl="0" indent="-86916" algn="l" defTabSz="685800" rtl="0" eaLnBrk="1" fontAlgn="base" latinLnBrk="0" hangingPunct="1">
              <a:lnSpc>
                <a:spcPct val="100000"/>
              </a:lnSpc>
              <a:spcBef>
                <a:spcPct val="50000"/>
              </a:spcBef>
              <a:spcAft>
                <a:spcPct val="0"/>
              </a:spcAft>
              <a:buClrTx/>
              <a:buSzTx/>
              <a:buFontTx/>
              <a:buChar char="•"/>
              <a:tabLst/>
              <a:defRPr/>
            </a:pPr>
            <a:endParaRPr kumimoji="0" lang="en-US" sz="975" b="0"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2" name="Title 1"/>
          <p:cNvSpPr>
            <a:spLocks noGrp="1"/>
          </p:cNvSpPr>
          <p:nvPr>
            <p:ph type="title"/>
          </p:nvPr>
        </p:nvSpPr>
        <p:spPr>
          <a:xfrm>
            <a:off x="356935" y="301628"/>
            <a:ext cx="8462029" cy="756707"/>
          </a:xfrm>
        </p:spPr>
        <p:txBody>
          <a:bodyPr anchor="b"/>
          <a:lstStyle>
            <a:lvl1pPr>
              <a:defRPr sz="1650" b="0" i="0">
                <a:solidFill>
                  <a:schemeClr val="tx1"/>
                </a:solidFill>
                <a:latin typeface="+mn-lt"/>
              </a:defRPr>
            </a:lvl1pPr>
          </a:lstStyle>
          <a:p>
            <a:r>
              <a:rPr lang="en-US"/>
              <a:t>Click to edit Master title style</a:t>
            </a:r>
            <a:endParaRPr lang="en-US" dirty="0"/>
          </a:p>
        </p:txBody>
      </p:sp>
      <p:sp>
        <p:nvSpPr>
          <p:cNvPr id="5" name="Slide Number Placeholder 3"/>
          <p:cNvSpPr>
            <a:spLocks noGrp="1"/>
          </p:cNvSpPr>
          <p:nvPr>
            <p:ph type="sldNum" sz="quarter" idx="14"/>
          </p:nvPr>
        </p:nvSpPr>
        <p:spPr>
          <a:xfrm>
            <a:off x="357188" y="6350002"/>
            <a:ext cx="552450" cy="358775"/>
          </a:xfrm>
          <a:prstGeom prst="rect">
            <a:avLst/>
          </a:prstGeom>
        </p:spPr>
        <p:txBody>
          <a:bodyPr/>
          <a:lstStyle>
            <a:lvl1pPr>
              <a:defRPr>
                <a:solidFill>
                  <a:schemeClr val="bg1">
                    <a:lumMod val="75000"/>
                  </a:schemeClr>
                </a:solidFill>
                <a:latin typeface="+mn-lt"/>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BC760B9F-94B6-48F9-9CAF-FD4E51F2A4B3}" type="slidenum">
              <a:rPr kumimoji="0" lang="en-US" sz="1200" b="1" i="0" u="none" strike="noStrike" kern="1200" cap="none" spc="0" normalizeH="0" baseline="0" noProof="0" smtClean="0">
                <a:ln>
                  <a:noFill/>
                </a:ln>
                <a:solidFill>
                  <a:srgbClr val="FFFFFF">
                    <a:lumMod val="75000"/>
                  </a:srgbClr>
                </a:solidFill>
                <a:effectLst/>
                <a:uLnTx/>
                <a:uFillTx/>
                <a:latin typeface="Arial"/>
                <a:ea typeface="MS PGothic"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a:t>
            </a:fld>
            <a:endParaRPr kumimoji="0" lang="en-US" sz="1200" b="1" i="0" u="none" strike="noStrike" kern="1200" cap="none" spc="0" normalizeH="0" baseline="0" noProof="0">
              <a:ln>
                <a:noFill/>
              </a:ln>
              <a:solidFill>
                <a:srgbClr val="FFFFFF">
                  <a:lumMod val="75000"/>
                </a:srgbClr>
              </a:solidFill>
              <a:effectLst/>
              <a:uLnTx/>
              <a:uFillTx/>
              <a:latin typeface="Arial"/>
              <a:ea typeface="MS PGothic" pitchFamily="34" charset="-128"/>
              <a:cs typeface="+mn-cs"/>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915150" y="6311900"/>
            <a:ext cx="1982788" cy="38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086909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mparsion Slide_Vertical">
    <p:spTree>
      <p:nvGrpSpPr>
        <p:cNvPr id="1" name=""/>
        <p:cNvGrpSpPr/>
        <p:nvPr/>
      </p:nvGrpSpPr>
      <p:grpSpPr>
        <a:xfrm>
          <a:off x="0" y="0"/>
          <a:ext cx="0" cy="0"/>
          <a:chOff x="0" y="0"/>
          <a:chExt cx="0" cy="0"/>
        </a:xfrm>
      </p:grpSpPr>
      <p:sp>
        <p:nvSpPr>
          <p:cNvPr id="7" name="Content Placeholder 3"/>
          <p:cNvSpPr>
            <a:spLocks noGrp="1"/>
          </p:cNvSpPr>
          <p:nvPr>
            <p:ph sz="half" idx="13" hasCustomPrompt="1"/>
          </p:nvPr>
        </p:nvSpPr>
        <p:spPr>
          <a:xfrm>
            <a:off x="356935" y="1463042"/>
            <a:ext cx="4133273" cy="264331"/>
          </a:xfrm>
        </p:spPr>
        <p:txBody>
          <a:bodyPr lIns="0" rIns="0" anchor="ctr">
            <a:normAutofit/>
          </a:bodyPr>
          <a:lstStyle>
            <a:lvl1pPr algn="ctr">
              <a:defRPr sz="1350" cap="none">
                <a:solidFill>
                  <a:srgbClr val="002345"/>
                </a:solidFill>
                <a:latin typeface="+mn-lt"/>
              </a:defRPr>
            </a:lvl1pPr>
            <a:lvl2pPr>
              <a:defRPr sz="1200">
                <a:solidFill>
                  <a:srgbClr val="595959"/>
                </a:solidFill>
              </a:defRPr>
            </a:lvl2pPr>
            <a:lvl3pPr>
              <a:defRPr sz="1200">
                <a:solidFill>
                  <a:srgbClr val="595959"/>
                </a:solidFill>
              </a:defRPr>
            </a:lvl3pPr>
            <a:lvl4pPr>
              <a:defRPr sz="1200">
                <a:solidFill>
                  <a:srgbClr val="595959"/>
                </a:solidFill>
              </a:defRPr>
            </a:lvl4pPr>
            <a:lvl5pPr>
              <a:defRPr sz="1200">
                <a:solidFill>
                  <a:srgbClr val="595959"/>
                </a:solidFill>
              </a:defRPr>
            </a:lvl5pPr>
            <a:lvl6pPr>
              <a:defRPr sz="1350"/>
            </a:lvl6pPr>
            <a:lvl7pPr>
              <a:defRPr sz="1350"/>
            </a:lvl7pPr>
            <a:lvl8pPr>
              <a:defRPr sz="1350"/>
            </a:lvl8pPr>
            <a:lvl9pPr>
              <a:defRPr sz="1350"/>
            </a:lvl9pPr>
          </a:lstStyle>
          <a:p>
            <a:pPr lvl="0"/>
            <a:r>
              <a:rPr lang="en-US" dirty="0"/>
              <a:t>Click to add subtitle</a:t>
            </a:r>
          </a:p>
        </p:txBody>
      </p:sp>
      <p:sp>
        <p:nvSpPr>
          <p:cNvPr id="8" name="Content Placeholder 3"/>
          <p:cNvSpPr>
            <a:spLocks noGrp="1"/>
          </p:cNvSpPr>
          <p:nvPr>
            <p:ph sz="half" idx="14" hasCustomPrompt="1"/>
          </p:nvPr>
        </p:nvSpPr>
        <p:spPr>
          <a:xfrm>
            <a:off x="4663440" y="1463042"/>
            <a:ext cx="4133088" cy="264331"/>
          </a:xfrm>
        </p:spPr>
        <p:txBody>
          <a:bodyPr lIns="0" rIns="0" anchor="ctr">
            <a:normAutofit/>
          </a:bodyPr>
          <a:lstStyle>
            <a:lvl1pPr algn="ctr">
              <a:defRPr sz="1350" cap="none">
                <a:solidFill>
                  <a:srgbClr val="002345"/>
                </a:solidFill>
                <a:latin typeface="+mn-lt"/>
              </a:defRPr>
            </a:lvl1pPr>
            <a:lvl2pPr>
              <a:defRPr sz="1200">
                <a:solidFill>
                  <a:srgbClr val="595959"/>
                </a:solidFill>
              </a:defRPr>
            </a:lvl2pPr>
            <a:lvl3pPr>
              <a:defRPr sz="1200">
                <a:solidFill>
                  <a:srgbClr val="595959"/>
                </a:solidFill>
              </a:defRPr>
            </a:lvl3pPr>
            <a:lvl4pPr>
              <a:defRPr sz="1200">
                <a:solidFill>
                  <a:srgbClr val="595959"/>
                </a:solidFill>
              </a:defRPr>
            </a:lvl4pPr>
            <a:lvl5pPr>
              <a:defRPr sz="1200">
                <a:solidFill>
                  <a:srgbClr val="595959"/>
                </a:solidFill>
              </a:defRPr>
            </a:lvl5pPr>
            <a:lvl6pPr>
              <a:defRPr sz="1350"/>
            </a:lvl6pPr>
            <a:lvl7pPr>
              <a:defRPr sz="1350"/>
            </a:lvl7pPr>
            <a:lvl8pPr>
              <a:defRPr sz="1350"/>
            </a:lvl8pPr>
            <a:lvl9pPr>
              <a:defRPr sz="1350"/>
            </a:lvl9pPr>
          </a:lstStyle>
          <a:p>
            <a:pPr lvl="0"/>
            <a:r>
              <a:rPr lang="en-US" dirty="0"/>
              <a:t>Click to add subtitle</a:t>
            </a:r>
          </a:p>
        </p:txBody>
      </p:sp>
      <p:sp>
        <p:nvSpPr>
          <p:cNvPr id="10" name="Rectangle 9"/>
          <p:cNvSpPr>
            <a:spLocks noChangeArrowheads="1"/>
          </p:cNvSpPr>
          <p:nvPr userDrawn="1"/>
        </p:nvSpPr>
        <p:spPr bwMode="auto">
          <a:xfrm>
            <a:off x="0" y="1100138"/>
            <a:ext cx="9144000" cy="176212"/>
          </a:xfrm>
          <a:prstGeom prst="rect">
            <a:avLst/>
          </a:prstGeom>
          <a:solidFill>
            <a:srgbClr val="00ADE4"/>
          </a:solidFill>
          <a:ln>
            <a:noFill/>
          </a:ln>
          <a:extLst/>
        </p:spPr>
        <p:txBody>
          <a:bodyPr/>
          <a:lstStyle/>
          <a:p>
            <a:pPr marL="86916" marR="0" lvl="0" indent="-86916" algn="l" defTabSz="685800" rtl="0" eaLnBrk="1" fontAlgn="base" latinLnBrk="0" hangingPunct="1">
              <a:lnSpc>
                <a:spcPct val="100000"/>
              </a:lnSpc>
              <a:spcBef>
                <a:spcPct val="50000"/>
              </a:spcBef>
              <a:spcAft>
                <a:spcPct val="0"/>
              </a:spcAft>
              <a:buClrTx/>
              <a:buSzTx/>
              <a:buFontTx/>
              <a:buChar char="•"/>
              <a:tabLst/>
              <a:defRPr/>
            </a:pPr>
            <a:endParaRPr kumimoji="0" lang="en-US" sz="975" b="0"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11" name="Title 1"/>
          <p:cNvSpPr>
            <a:spLocks noGrp="1"/>
          </p:cNvSpPr>
          <p:nvPr>
            <p:ph type="title"/>
          </p:nvPr>
        </p:nvSpPr>
        <p:spPr>
          <a:xfrm>
            <a:off x="356935" y="301628"/>
            <a:ext cx="8462029" cy="756707"/>
          </a:xfrm>
        </p:spPr>
        <p:txBody>
          <a:bodyPr anchor="b"/>
          <a:lstStyle>
            <a:lvl1pPr>
              <a:defRPr sz="1650" b="0" i="0">
                <a:solidFill>
                  <a:schemeClr val="tx1"/>
                </a:solidFill>
                <a:latin typeface="+mn-lt"/>
              </a:defRPr>
            </a:lvl1pPr>
          </a:lstStyle>
          <a:p>
            <a:r>
              <a:rPr lang="en-US"/>
              <a:t>Click to edit Master title style</a:t>
            </a:r>
            <a:endParaRPr lang="en-US" dirty="0"/>
          </a:p>
        </p:txBody>
      </p:sp>
      <p:sp>
        <p:nvSpPr>
          <p:cNvPr id="12" name="Slide Number Placeholder 3"/>
          <p:cNvSpPr>
            <a:spLocks noGrp="1"/>
          </p:cNvSpPr>
          <p:nvPr>
            <p:ph type="sldNum" sz="quarter" idx="15"/>
          </p:nvPr>
        </p:nvSpPr>
        <p:spPr>
          <a:xfrm>
            <a:off x="357188" y="6350002"/>
            <a:ext cx="552450" cy="358775"/>
          </a:xfrm>
          <a:prstGeom prst="rect">
            <a:avLst/>
          </a:prstGeom>
        </p:spPr>
        <p:txBody>
          <a:bodyPr/>
          <a:lstStyle>
            <a:lvl1pPr>
              <a:defRPr>
                <a:solidFill>
                  <a:schemeClr val="bg1">
                    <a:lumMod val="75000"/>
                  </a:schemeClr>
                </a:solidFill>
                <a:latin typeface="+mn-lt"/>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BC760B9F-94B6-48F9-9CAF-FD4E51F2A4B3}" type="slidenum">
              <a:rPr kumimoji="0" lang="en-US" sz="1200" b="1" i="0" u="none" strike="noStrike" kern="1200" cap="none" spc="0" normalizeH="0" baseline="0" noProof="0" smtClean="0">
                <a:ln>
                  <a:noFill/>
                </a:ln>
                <a:solidFill>
                  <a:srgbClr val="FFFFFF">
                    <a:lumMod val="75000"/>
                  </a:srgbClr>
                </a:solidFill>
                <a:effectLst/>
                <a:uLnTx/>
                <a:uFillTx/>
                <a:latin typeface="Arial"/>
                <a:ea typeface="MS PGothic"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a:t>
            </a:fld>
            <a:endParaRPr kumimoji="0" lang="en-US" sz="1200" b="1" i="0" u="none" strike="noStrike" kern="1200" cap="none" spc="0" normalizeH="0" baseline="0" noProof="0">
              <a:ln>
                <a:noFill/>
              </a:ln>
              <a:solidFill>
                <a:srgbClr val="FFFFFF">
                  <a:lumMod val="75000"/>
                </a:srgbClr>
              </a:solidFill>
              <a:effectLst/>
              <a:uLnTx/>
              <a:uFillTx/>
              <a:latin typeface="Arial"/>
              <a:ea typeface="MS PGothic" pitchFamily="34" charset="-128"/>
              <a:cs typeface="+mn-cs"/>
            </a:endParaRPr>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915150" y="6311900"/>
            <a:ext cx="1982788" cy="38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ontent Placeholder 8"/>
          <p:cNvSpPr>
            <a:spLocks noGrp="1"/>
          </p:cNvSpPr>
          <p:nvPr>
            <p:ph sz="quarter" idx="16"/>
          </p:nvPr>
        </p:nvSpPr>
        <p:spPr>
          <a:xfrm>
            <a:off x="4665896" y="1819656"/>
            <a:ext cx="4133274" cy="4410816"/>
          </a:xfrm>
        </p:spPr>
        <p:txBody>
          <a:bodyPr/>
          <a:lstStyle>
            <a:lvl1pPr marL="214313" indent="-214313" algn="just">
              <a:lnSpc>
                <a:spcPct val="100000"/>
              </a:lnSpc>
              <a:spcBef>
                <a:spcPts val="0"/>
              </a:spcBef>
              <a:buFont typeface="Arial" panose="020B0604020202020204" pitchFamily="34" charset="0"/>
              <a:buChar char="•"/>
              <a:defRPr sz="1050"/>
            </a:lvl1pPr>
            <a:lvl2pPr marL="215504" indent="-214313" algn="just">
              <a:lnSpc>
                <a:spcPct val="100000"/>
              </a:lnSpc>
              <a:spcBef>
                <a:spcPts val="0"/>
              </a:spcBef>
              <a:buClr>
                <a:schemeClr val="tx1"/>
              </a:buClr>
              <a:buFont typeface="Arial" panose="020B0604020202020204" pitchFamily="34" charset="0"/>
              <a:buChar char="•"/>
              <a:defRPr/>
            </a:lvl2pPr>
            <a:lvl3pPr marL="432197" indent="-214313" algn="just">
              <a:lnSpc>
                <a:spcPct val="100000"/>
              </a:lnSpc>
              <a:spcBef>
                <a:spcPts val="0"/>
              </a:spcBef>
              <a:buClr>
                <a:schemeClr val="tx1"/>
              </a:buClr>
              <a:buFont typeface="Arial" panose="020B0604020202020204" pitchFamily="34" charset="0"/>
              <a:buChar char="-"/>
              <a:defRPr sz="1050"/>
            </a:lvl3pPr>
            <a:lvl4pPr marL="641747" indent="-214313">
              <a:buFont typeface="Arial" panose="020B0604020202020204" pitchFamily="34" charset="0"/>
              <a:buChar char="◦"/>
              <a:defRPr sz="1050" baseline="0"/>
            </a:lvl4pPr>
          </a:lstStyle>
          <a:p>
            <a:pPr lvl="0"/>
            <a:r>
              <a:rPr lang="en-US"/>
              <a:t>Edit Master text styles</a:t>
            </a:r>
          </a:p>
          <a:p>
            <a:pPr lvl="1"/>
            <a:r>
              <a:rPr lang="en-US"/>
              <a:t>Second level</a:t>
            </a:r>
          </a:p>
          <a:p>
            <a:pPr lvl="2"/>
            <a:r>
              <a:rPr lang="en-US"/>
              <a:t>Third level</a:t>
            </a:r>
          </a:p>
        </p:txBody>
      </p:sp>
      <p:sp>
        <p:nvSpPr>
          <p:cNvPr id="15" name="Content Placeholder 8"/>
          <p:cNvSpPr>
            <a:spLocks noGrp="1"/>
          </p:cNvSpPr>
          <p:nvPr>
            <p:ph sz="quarter" idx="17"/>
          </p:nvPr>
        </p:nvSpPr>
        <p:spPr>
          <a:xfrm>
            <a:off x="356933" y="1816537"/>
            <a:ext cx="4133274" cy="4410816"/>
          </a:xfrm>
        </p:spPr>
        <p:txBody>
          <a:bodyPr/>
          <a:lstStyle>
            <a:lvl1pPr marL="214313" indent="-214313" algn="just">
              <a:lnSpc>
                <a:spcPct val="100000"/>
              </a:lnSpc>
              <a:spcBef>
                <a:spcPts val="0"/>
              </a:spcBef>
              <a:buFont typeface="Arial" panose="020B0604020202020204" pitchFamily="34" charset="0"/>
              <a:buChar char="•"/>
              <a:defRPr sz="1050"/>
            </a:lvl1pPr>
            <a:lvl2pPr marL="215504" indent="-214313" algn="just">
              <a:lnSpc>
                <a:spcPct val="100000"/>
              </a:lnSpc>
              <a:spcBef>
                <a:spcPts val="0"/>
              </a:spcBef>
              <a:buClr>
                <a:schemeClr val="tx1"/>
              </a:buClr>
              <a:buFont typeface="Arial" panose="020B0604020202020204" pitchFamily="34" charset="0"/>
              <a:buChar char="•"/>
              <a:defRPr/>
            </a:lvl2pPr>
            <a:lvl3pPr marL="432197" indent="-214313" algn="just">
              <a:lnSpc>
                <a:spcPct val="100000"/>
              </a:lnSpc>
              <a:spcBef>
                <a:spcPts val="0"/>
              </a:spcBef>
              <a:buClr>
                <a:schemeClr val="tx1"/>
              </a:buClr>
              <a:buFont typeface="Arial" panose="020B0604020202020204" pitchFamily="34" charset="0"/>
              <a:buChar char="-"/>
              <a:defRPr sz="1050"/>
            </a:lvl3pPr>
            <a:lvl4pPr marL="641747" indent="-214313">
              <a:buFont typeface="Arial" panose="020B0604020202020204" pitchFamily="34" charset="0"/>
              <a:buChar char="◦"/>
              <a:defRPr sz="1050" baseline="0"/>
            </a:lvl4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32940577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mparison Slide_Horisontal">
    <p:bg>
      <p:bgPr>
        <a:solidFill>
          <a:schemeClr val="bg1"/>
        </a:solidFill>
        <a:effectLst/>
      </p:bgPr>
    </p:bg>
    <p:spTree>
      <p:nvGrpSpPr>
        <p:cNvPr id="1" name=""/>
        <p:cNvGrpSpPr/>
        <p:nvPr/>
      </p:nvGrpSpPr>
      <p:grpSpPr>
        <a:xfrm>
          <a:off x="0" y="0"/>
          <a:ext cx="0" cy="0"/>
          <a:chOff x="0" y="0"/>
          <a:chExt cx="0" cy="0"/>
        </a:xfrm>
      </p:grpSpPr>
      <p:sp>
        <p:nvSpPr>
          <p:cNvPr id="4" name="Rectangle 9"/>
          <p:cNvSpPr>
            <a:spLocks noChangeArrowheads="1"/>
          </p:cNvSpPr>
          <p:nvPr/>
        </p:nvSpPr>
        <p:spPr bwMode="auto">
          <a:xfrm>
            <a:off x="0" y="1100138"/>
            <a:ext cx="9144000" cy="176212"/>
          </a:xfrm>
          <a:prstGeom prst="rect">
            <a:avLst/>
          </a:prstGeom>
          <a:solidFill>
            <a:srgbClr val="00ADE4"/>
          </a:solidFill>
          <a:ln>
            <a:noFill/>
          </a:ln>
          <a:extLst/>
        </p:spPr>
        <p:txBody>
          <a:bodyPr/>
          <a:lstStyle/>
          <a:p>
            <a:pPr marL="86916" marR="0" lvl="0" indent="-86916" algn="l" defTabSz="685800" rtl="0" eaLnBrk="1" fontAlgn="base" latinLnBrk="0" hangingPunct="1">
              <a:lnSpc>
                <a:spcPct val="100000"/>
              </a:lnSpc>
              <a:spcBef>
                <a:spcPct val="50000"/>
              </a:spcBef>
              <a:spcAft>
                <a:spcPct val="0"/>
              </a:spcAft>
              <a:buClrTx/>
              <a:buSzTx/>
              <a:buFontTx/>
              <a:buChar char="•"/>
              <a:tabLst/>
              <a:defRPr/>
            </a:pPr>
            <a:endParaRPr kumimoji="0" lang="en-US" sz="975" b="0"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2" name="Title 1"/>
          <p:cNvSpPr>
            <a:spLocks noGrp="1"/>
          </p:cNvSpPr>
          <p:nvPr>
            <p:ph type="title"/>
          </p:nvPr>
        </p:nvSpPr>
        <p:spPr>
          <a:xfrm>
            <a:off x="356935" y="301628"/>
            <a:ext cx="8462029" cy="756707"/>
          </a:xfrm>
        </p:spPr>
        <p:txBody>
          <a:bodyPr anchor="b"/>
          <a:lstStyle>
            <a:lvl1pPr>
              <a:defRPr sz="1650" b="0" i="0">
                <a:solidFill>
                  <a:schemeClr val="tx1"/>
                </a:solidFill>
                <a:latin typeface="+mn-lt"/>
              </a:defRPr>
            </a:lvl1pPr>
          </a:lstStyle>
          <a:p>
            <a:r>
              <a:rPr lang="en-US"/>
              <a:t>Click to edit Master title style</a:t>
            </a:r>
            <a:endParaRPr lang="en-US" dirty="0"/>
          </a:p>
        </p:txBody>
      </p:sp>
      <p:sp>
        <p:nvSpPr>
          <p:cNvPr id="5" name="Slide Number Placeholder 3"/>
          <p:cNvSpPr>
            <a:spLocks noGrp="1"/>
          </p:cNvSpPr>
          <p:nvPr>
            <p:ph type="sldNum" sz="quarter" idx="14"/>
          </p:nvPr>
        </p:nvSpPr>
        <p:spPr>
          <a:xfrm>
            <a:off x="357188" y="6350002"/>
            <a:ext cx="552450" cy="358775"/>
          </a:xfrm>
          <a:prstGeom prst="rect">
            <a:avLst/>
          </a:prstGeom>
        </p:spPr>
        <p:txBody>
          <a:bodyPr/>
          <a:lstStyle>
            <a:lvl1pPr>
              <a:defRPr>
                <a:solidFill>
                  <a:schemeClr val="bg1">
                    <a:lumMod val="75000"/>
                  </a:schemeClr>
                </a:solidFill>
                <a:latin typeface="+mn-lt"/>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BC760B9F-94B6-48F9-9CAF-FD4E51F2A4B3}" type="slidenum">
              <a:rPr kumimoji="0" lang="en-US" sz="1200" b="1" i="0" u="none" strike="noStrike" kern="1200" cap="none" spc="0" normalizeH="0" baseline="0" noProof="0" smtClean="0">
                <a:ln>
                  <a:noFill/>
                </a:ln>
                <a:solidFill>
                  <a:srgbClr val="FFFFFF">
                    <a:lumMod val="75000"/>
                  </a:srgbClr>
                </a:solidFill>
                <a:effectLst/>
                <a:uLnTx/>
                <a:uFillTx/>
                <a:latin typeface="Arial"/>
                <a:ea typeface="MS PGothic"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a:t>
            </a:fld>
            <a:endParaRPr kumimoji="0" lang="en-US" sz="1200" b="1" i="0" u="none" strike="noStrike" kern="1200" cap="none" spc="0" normalizeH="0" baseline="0" noProof="0">
              <a:ln>
                <a:noFill/>
              </a:ln>
              <a:solidFill>
                <a:srgbClr val="FFFFFF">
                  <a:lumMod val="75000"/>
                </a:srgbClr>
              </a:solidFill>
              <a:effectLst/>
              <a:uLnTx/>
              <a:uFillTx/>
              <a:latin typeface="Arial"/>
              <a:ea typeface="MS PGothic" pitchFamily="34" charset="-128"/>
              <a:cs typeface="+mn-cs"/>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915150" y="6311900"/>
            <a:ext cx="1982788" cy="38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ontent Placeholder 8"/>
          <p:cNvSpPr>
            <a:spLocks noGrp="1"/>
          </p:cNvSpPr>
          <p:nvPr>
            <p:ph sz="quarter" idx="18"/>
          </p:nvPr>
        </p:nvSpPr>
        <p:spPr>
          <a:xfrm>
            <a:off x="347663" y="3949489"/>
            <a:ext cx="8478837" cy="2299757"/>
          </a:xfrm>
        </p:spPr>
        <p:txBody>
          <a:bodyPr/>
          <a:lstStyle>
            <a:lvl1pPr marL="214313" indent="-214313" algn="just">
              <a:lnSpc>
                <a:spcPct val="100000"/>
              </a:lnSpc>
              <a:spcBef>
                <a:spcPts val="0"/>
              </a:spcBef>
              <a:buFont typeface="Arial" panose="020B0604020202020204" pitchFamily="34" charset="0"/>
              <a:buChar char="•"/>
              <a:defRPr/>
            </a:lvl1pPr>
            <a:lvl2pPr marL="215504" indent="-214313" algn="just">
              <a:lnSpc>
                <a:spcPct val="100000"/>
              </a:lnSpc>
              <a:spcBef>
                <a:spcPts val="0"/>
              </a:spcBef>
              <a:buClr>
                <a:schemeClr val="tx1"/>
              </a:buClr>
              <a:buFont typeface="Arial" panose="020B0604020202020204" pitchFamily="34" charset="0"/>
              <a:buChar char="•"/>
              <a:defRPr/>
            </a:lvl2pPr>
            <a:lvl3pPr marL="432197" indent="-214313" algn="just">
              <a:lnSpc>
                <a:spcPct val="100000"/>
              </a:lnSpc>
              <a:spcBef>
                <a:spcPts val="0"/>
              </a:spcBef>
              <a:buClr>
                <a:schemeClr val="tx1"/>
              </a:buClr>
              <a:buFont typeface="Arial" panose="020B0604020202020204" pitchFamily="34" charset="0"/>
              <a:buChar char="-"/>
              <a:defRPr sz="1050"/>
            </a:lvl3pPr>
            <a:lvl4pPr marL="641747" indent="-214313">
              <a:buFont typeface="Arial" panose="020B0604020202020204" pitchFamily="34" charset="0"/>
              <a:buChar char="◦"/>
              <a:defRPr sz="1050" baseline="0"/>
            </a:lvl4pPr>
          </a:lstStyle>
          <a:p>
            <a:pPr lvl="0"/>
            <a:r>
              <a:rPr lang="en-US"/>
              <a:t>Edit Master text styles</a:t>
            </a:r>
          </a:p>
          <a:p>
            <a:pPr lvl="1"/>
            <a:r>
              <a:rPr lang="en-US"/>
              <a:t>Second level</a:t>
            </a:r>
          </a:p>
          <a:p>
            <a:pPr lvl="2"/>
            <a:r>
              <a:rPr lang="en-US"/>
              <a:t>Third level</a:t>
            </a:r>
          </a:p>
        </p:txBody>
      </p:sp>
      <p:sp>
        <p:nvSpPr>
          <p:cNvPr id="11" name="Content Placeholder 8"/>
          <p:cNvSpPr>
            <a:spLocks noGrp="1"/>
          </p:cNvSpPr>
          <p:nvPr>
            <p:ph sz="quarter" idx="19"/>
          </p:nvPr>
        </p:nvSpPr>
        <p:spPr>
          <a:xfrm>
            <a:off x="356935" y="1463042"/>
            <a:ext cx="8478837" cy="2299757"/>
          </a:xfrm>
        </p:spPr>
        <p:txBody>
          <a:bodyPr/>
          <a:lstStyle>
            <a:lvl1pPr marL="214313" indent="-214313" algn="just">
              <a:lnSpc>
                <a:spcPct val="100000"/>
              </a:lnSpc>
              <a:spcBef>
                <a:spcPts val="0"/>
              </a:spcBef>
              <a:buFont typeface="Arial" panose="020B0604020202020204" pitchFamily="34" charset="0"/>
              <a:buChar char="•"/>
              <a:defRPr/>
            </a:lvl1pPr>
            <a:lvl2pPr marL="215504" indent="-214313" algn="just">
              <a:lnSpc>
                <a:spcPct val="100000"/>
              </a:lnSpc>
              <a:spcBef>
                <a:spcPts val="0"/>
              </a:spcBef>
              <a:buClr>
                <a:schemeClr val="tx1"/>
              </a:buClr>
              <a:buFont typeface="Arial" panose="020B0604020202020204" pitchFamily="34" charset="0"/>
              <a:buChar char="•"/>
              <a:defRPr/>
            </a:lvl2pPr>
            <a:lvl3pPr marL="432197" indent="-214313" algn="just">
              <a:lnSpc>
                <a:spcPct val="100000"/>
              </a:lnSpc>
              <a:spcBef>
                <a:spcPts val="0"/>
              </a:spcBef>
              <a:buClr>
                <a:schemeClr val="tx1"/>
              </a:buClr>
              <a:buFont typeface="Arial" panose="020B0604020202020204" pitchFamily="34" charset="0"/>
              <a:buChar char="-"/>
              <a:defRPr sz="1050"/>
            </a:lvl3pPr>
            <a:lvl4pPr marL="641747" indent="-214313">
              <a:buFont typeface="Arial" panose="020B0604020202020204" pitchFamily="34" charset="0"/>
              <a:buChar char="◦"/>
              <a:defRPr sz="1050" baseline="0"/>
            </a:lvl4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1003417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hank You/End Slide">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BB566E5E-2F28-430E-8DE1-B3E3D4646D0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 y="2738527"/>
            <a:ext cx="9144000" cy="2527429"/>
          </a:xfrm>
          <a:prstGeom prst="rect">
            <a:avLst/>
          </a:prstGeom>
        </p:spPr>
      </p:pic>
      <p:sp>
        <p:nvSpPr>
          <p:cNvPr id="6" name="Rectangle 5"/>
          <p:cNvSpPr>
            <a:spLocks noChangeArrowheads="1"/>
          </p:cNvSpPr>
          <p:nvPr userDrawn="1"/>
        </p:nvSpPr>
        <p:spPr bwMode="auto">
          <a:xfrm>
            <a:off x="0" y="5435600"/>
            <a:ext cx="9144000" cy="1422400"/>
          </a:xfrm>
          <a:prstGeom prst="rect">
            <a:avLst/>
          </a:prstGeom>
          <a:solidFill>
            <a:srgbClr val="00ADE4"/>
          </a:solidFill>
          <a:ln>
            <a:noFill/>
          </a:ln>
          <a:extLst/>
        </p:spPr>
        <p:txBody>
          <a:bodyPr/>
          <a:lstStyle/>
          <a:p>
            <a:pPr marL="86916" marR="0" lvl="0" indent="-86916" algn="l" defTabSz="685800" rtl="0" eaLnBrk="1" fontAlgn="base" latinLnBrk="0" hangingPunct="1">
              <a:lnSpc>
                <a:spcPct val="100000"/>
              </a:lnSpc>
              <a:spcBef>
                <a:spcPct val="50000"/>
              </a:spcBef>
              <a:spcAft>
                <a:spcPct val="0"/>
              </a:spcAft>
              <a:buClrTx/>
              <a:buSzTx/>
              <a:buFontTx/>
              <a:buChar char="•"/>
              <a:tabLst/>
              <a:defRPr/>
            </a:pPr>
            <a:endParaRPr kumimoji="0" lang="en-US" sz="975" b="0" i="0" u="none" strike="noStrike" kern="1200" cap="none" spc="0" normalizeH="0" baseline="0" noProof="0" dirty="0">
              <a:ln>
                <a:noFill/>
              </a:ln>
              <a:solidFill>
                <a:srgbClr val="FFFFFF"/>
              </a:solidFill>
              <a:effectLst/>
              <a:uLnTx/>
              <a:uFillTx/>
              <a:latin typeface="Arial"/>
              <a:ea typeface="MS PGothic" pitchFamily="34" charset="-128"/>
              <a:cs typeface="+mn-cs"/>
            </a:endParaRPr>
          </a:p>
        </p:txBody>
      </p:sp>
      <p:grpSp>
        <p:nvGrpSpPr>
          <p:cNvPr id="8" name="Group 7"/>
          <p:cNvGrpSpPr>
            <a:grpSpLocks/>
          </p:cNvGrpSpPr>
          <p:nvPr/>
        </p:nvGrpSpPr>
        <p:grpSpPr bwMode="auto">
          <a:xfrm>
            <a:off x="250825" y="5698737"/>
            <a:ext cx="4321175" cy="876300"/>
            <a:chOff x="264890" y="4539871"/>
            <a:chExt cx="4321263" cy="876905"/>
          </a:xfrm>
          <a:effectLst>
            <a:outerShdw blurRad="50800" dist="38100" dir="2700000" algn="tl" rotWithShape="0">
              <a:schemeClr val="tx1"/>
            </a:outerShdw>
          </a:effectLst>
        </p:grpSpPr>
        <p:pic>
          <p:nvPicPr>
            <p:cNvPr id="9" name="Picture 8" descr="reverse.png"/>
            <p:cNvPicPr>
              <a:picLocks noChangeAspect="1"/>
            </p:cNvPicPr>
            <p:nvPr/>
          </p:nvPicPr>
          <p:blipFill>
            <a:blip r:embed="rId3">
              <a:extLst>
                <a:ext uri="{28A0092B-C50C-407E-A947-70E740481C1C}">
                  <a14:useLocalDpi xmlns:a14="http://schemas.microsoft.com/office/drawing/2010/main" val="0"/>
                </a:ext>
              </a:extLst>
            </a:blip>
            <a:srcRect l="22154" t="27124" b="28558"/>
            <a:stretch>
              <a:fillRect/>
            </a:stretch>
          </p:blipFill>
          <p:spPr bwMode="auto">
            <a:xfrm>
              <a:off x="1200795" y="4789714"/>
              <a:ext cx="3385358" cy="408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NEW-WHITE-GRADIENT-GLOBES.png"/>
            <p:cNvPicPr>
              <a:picLocks noChangeAspect="1"/>
            </p:cNvPicPr>
            <p:nvPr/>
          </p:nvPicPr>
          <p:blipFill>
            <a:blip r:embed="rId4">
              <a:extLst>
                <a:ext uri="{28A0092B-C50C-407E-A947-70E740481C1C}">
                  <a14:useLocalDpi xmlns:a14="http://schemas.microsoft.com/office/drawing/2010/main" val="0"/>
                </a:ext>
              </a:extLst>
            </a:blip>
            <a:srcRect b="4430"/>
            <a:stretch>
              <a:fillRect/>
            </a:stretch>
          </p:blipFill>
          <p:spPr bwMode="auto">
            <a:xfrm>
              <a:off x="264890" y="4539871"/>
              <a:ext cx="935905" cy="876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7" name="Title 329"/>
          <p:cNvSpPr>
            <a:spLocks noGrp="1"/>
          </p:cNvSpPr>
          <p:nvPr>
            <p:ph type="title" hasCustomPrompt="1"/>
          </p:nvPr>
        </p:nvSpPr>
        <p:spPr>
          <a:xfrm>
            <a:off x="910258" y="779825"/>
            <a:ext cx="7323485" cy="387684"/>
          </a:xfrm>
        </p:spPr>
        <p:txBody>
          <a:bodyPr>
            <a:noAutofit/>
          </a:bodyPr>
          <a:lstStyle>
            <a:lvl1pPr algn="ctr">
              <a:defRPr sz="2400" b="1" cap="none" baseline="0">
                <a:solidFill>
                  <a:schemeClr val="tx1"/>
                </a:solidFill>
                <a:latin typeface="+mn-lt"/>
              </a:defRPr>
            </a:lvl1pPr>
          </a:lstStyle>
          <a:p>
            <a:r>
              <a:rPr lang="en-US" dirty="0"/>
              <a:t>THANK YOU!</a:t>
            </a:r>
          </a:p>
        </p:txBody>
      </p:sp>
      <p:sp>
        <p:nvSpPr>
          <p:cNvPr id="15" name="Title 329"/>
          <p:cNvSpPr txBox="1">
            <a:spLocks/>
          </p:cNvSpPr>
          <p:nvPr userDrawn="1"/>
        </p:nvSpPr>
        <p:spPr bwMode="auto">
          <a:xfrm>
            <a:off x="6049981" y="5895464"/>
            <a:ext cx="2636402" cy="482846"/>
          </a:xfrm>
          <a:prstGeom prst="rect">
            <a:avLst/>
          </a:prstGeom>
          <a:noFill/>
          <a:ln w="9525">
            <a:noFill/>
            <a:miter lim="800000"/>
            <a:headEnd/>
            <a:tailEnd/>
          </a:ln>
          <a:effectLst>
            <a:outerShdw blurRad="50800" dist="38100" dir="2700000" algn="ctr" rotWithShape="0">
              <a:schemeClr val="tx1"/>
            </a:outerShdw>
          </a:effectLst>
        </p:spPr>
        <p:txBody>
          <a:bodyPr vert="horz" wrap="square" lIns="0" tIns="0" rIns="0" bIns="0" numCol="1" anchor="b" anchorCtr="0" compatLnSpc="1">
            <a:prstTxWarp prst="textNoShape">
              <a:avLst/>
            </a:prstTxWarp>
            <a:noAutofit/>
          </a:bodyPr>
          <a:lstStyle>
            <a:lvl1pPr algn="l" rtl="0" fontAlgn="base">
              <a:lnSpc>
                <a:spcPct val="100000"/>
              </a:lnSpc>
              <a:spcBef>
                <a:spcPts val="0"/>
              </a:spcBef>
              <a:spcAft>
                <a:spcPct val="0"/>
              </a:spcAft>
              <a:defRPr sz="3600" b="1" cap="none" baseline="0">
                <a:solidFill>
                  <a:schemeClr val="bg1"/>
                </a:solidFill>
                <a:latin typeface="+mn-lt"/>
                <a:ea typeface="MS PGothic" pitchFamily="34" charset="-128"/>
                <a:cs typeface="Andes" panose="02000000000000000000" pitchFamily="50" charset="0"/>
              </a:defRPr>
            </a:lvl1pPr>
            <a:lvl2pPr algn="l" rtl="0" fontAlgn="base">
              <a:spcBef>
                <a:spcPct val="0"/>
              </a:spcBef>
              <a:spcAft>
                <a:spcPct val="0"/>
              </a:spcAft>
              <a:defRPr sz="2600">
                <a:solidFill>
                  <a:schemeClr val="tx1"/>
                </a:solidFill>
                <a:latin typeface="Arial Bold" charset="0"/>
                <a:ea typeface="MS PGothic" pitchFamily="34" charset="-128"/>
                <a:cs typeface="ＭＳ Ｐゴシック" charset="0"/>
              </a:defRPr>
            </a:lvl2pPr>
            <a:lvl3pPr algn="l" rtl="0" fontAlgn="base">
              <a:spcBef>
                <a:spcPct val="0"/>
              </a:spcBef>
              <a:spcAft>
                <a:spcPct val="0"/>
              </a:spcAft>
              <a:defRPr sz="2600">
                <a:solidFill>
                  <a:schemeClr val="tx1"/>
                </a:solidFill>
                <a:latin typeface="Arial Bold" charset="0"/>
                <a:ea typeface="MS PGothic" pitchFamily="34" charset="-128"/>
                <a:cs typeface="ＭＳ Ｐゴシック" charset="0"/>
              </a:defRPr>
            </a:lvl3pPr>
            <a:lvl4pPr algn="l" rtl="0" fontAlgn="base">
              <a:spcBef>
                <a:spcPct val="0"/>
              </a:spcBef>
              <a:spcAft>
                <a:spcPct val="0"/>
              </a:spcAft>
              <a:defRPr sz="2600">
                <a:solidFill>
                  <a:schemeClr val="tx1"/>
                </a:solidFill>
                <a:latin typeface="Arial Bold" charset="0"/>
                <a:ea typeface="MS PGothic" pitchFamily="34" charset="-128"/>
                <a:cs typeface="ＭＳ Ｐゴシック" charset="0"/>
              </a:defRPr>
            </a:lvl4pPr>
            <a:lvl5pPr algn="l" rtl="0" fontAlgn="base">
              <a:spcBef>
                <a:spcPct val="0"/>
              </a:spcBef>
              <a:spcAft>
                <a:spcPct val="0"/>
              </a:spcAft>
              <a:defRPr sz="2600">
                <a:solidFill>
                  <a:schemeClr val="tx1"/>
                </a:solidFill>
                <a:latin typeface="Arial Bold" charset="0"/>
                <a:ea typeface="MS PGothic" pitchFamily="34" charset="-128"/>
                <a:cs typeface="ＭＳ Ｐゴシック" charset="0"/>
              </a:defRPr>
            </a:lvl5pPr>
            <a:lvl6pPr marL="457200" algn="ctr" rtl="0" eaLnBrk="1" fontAlgn="base" hangingPunct="1">
              <a:spcBef>
                <a:spcPct val="0"/>
              </a:spcBef>
              <a:spcAft>
                <a:spcPct val="0"/>
              </a:spcAft>
              <a:defRPr sz="2600" b="1">
                <a:solidFill>
                  <a:srgbClr val="014C6D"/>
                </a:solidFill>
                <a:latin typeface="Trebuchet MS" pitchFamily="34" charset="0"/>
              </a:defRPr>
            </a:lvl6pPr>
            <a:lvl7pPr marL="914400" algn="ctr" rtl="0" eaLnBrk="1" fontAlgn="base" hangingPunct="1">
              <a:spcBef>
                <a:spcPct val="0"/>
              </a:spcBef>
              <a:spcAft>
                <a:spcPct val="0"/>
              </a:spcAft>
              <a:defRPr sz="2600" b="1">
                <a:solidFill>
                  <a:srgbClr val="014C6D"/>
                </a:solidFill>
                <a:latin typeface="Trebuchet MS" pitchFamily="34" charset="0"/>
              </a:defRPr>
            </a:lvl7pPr>
            <a:lvl8pPr marL="1371600" algn="ctr" rtl="0" eaLnBrk="1" fontAlgn="base" hangingPunct="1">
              <a:spcBef>
                <a:spcPct val="0"/>
              </a:spcBef>
              <a:spcAft>
                <a:spcPct val="0"/>
              </a:spcAft>
              <a:defRPr sz="2600" b="1">
                <a:solidFill>
                  <a:srgbClr val="014C6D"/>
                </a:solidFill>
                <a:latin typeface="Trebuchet MS" pitchFamily="34" charset="0"/>
              </a:defRPr>
            </a:lvl8pPr>
            <a:lvl9pPr marL="1828800" algn="ctr" rtl="0" eaLnBrk="1" fontAlgn="base" hangingPunct="1">
              <a:spcBef>
                <a:spcPct val="0"/>
              </a:spcBef>
              <a:spcAft>
                <a:spcPct val="0"/>
              </a:spcAft>
              <a:defRPr sz="2600" b="1">
                <a:solidFill>
                  <a:srgbClr val="014C6D"/>
                </a:solidFill>
                <a:latin typeface="Trebuchet MS" pitchFamily="34" charset="0"/>
              </a:defRPr>
            </a:lvl9pPr>
          </a:lstStyle>
          <a:p>
            <a:pPr marL="0" marR="0" lvl="0" indent="0" algn="ctr" defTabSz="685800" rtl="0" eaLnBrk="1" fontAlgn="base" latinLnBrk="0" hangingPunct="1">
              <a:lnSpc>
                <a:spcPct val="100000"/>
              </a:lnSpc>
              <a:spcBef>
                <a:spcPts val="0"/>
              </a:spcBef>
              <a:spcAft>
                <a:spcPct val="0"/>
              </a:spcAft>
              <a:buClrTx/>
              <a:buSzTx/>
              <a:buFontTx/>
              <a:buNone/>
              <a:tabLst/>
              <a:defRPr/>
            </a:pPr>
            <a:r>
              <a:rPr kumimoji="0" lang="en-US" sz="1950" b="1" i="0" u="none" strike="noStrike" kern="0" cap="none" spc="0" normalizeH="0" baseline="0" noProof="0" dirty="0">
                <a:ln>
                  <a:noFill/>
                </a:ln>
                <a:solidFill>
                  <a:srgbClr val="FFFFFF"/>
                </a:solidFill>
                <a:effectLst/>
                <a:uLnTx/>
                <a:uFillTx/>
                <a:latin typeface="Arial"/>
                <a:ea typeface="MS PGothic" pitchFamily="34" charset="-128"/>
              </a:rPr>
              <a:t>Doing Business</a:t>
            </a:r>
          </a:p>
        </p:txBody>
      </p:sp>
      <p:sp>
        <p:nvSpPr>
          <p:cNvPr id="18" name="TextBox 17"/>
          <p:cNvSpPr txBox="1"/>
          <p:nvPr userDrawn="1"/>
        </p:nvSpPr>
        <p:spPr>
          <a:xfrm>
            <a:off x="2123489" y="1533353"/>
            <a:ext cx="4897020" cy="461665"/>
          </a:xfrm>
          <a:prstGeom prst="rect">
            <a:avLst/>
          </a:prstGeom>
          <a:noFill/>
        </p:spPr>
        <p:txBody>
          <a:bodyPr wrap="square" rtlCol="0">
            <a:spAutoFit/>
          </a:body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DB714"/>
                </a:solidFill>
                <a:effectLst/>
                <a:uLnTx/>
                <a:uFillTx/>
                <a:latin typeface="Arial"/>
                <a:ea typeface="MS PGothic" pitchFamily="34" charset="-128"/>
                <a:cs typeface="Arial" pitchFamily="34" charset="0"/>
              </a:rPr>
              <a:t>www.doingbusiness.org</a:t>
            </a:r>
          </a:p>
        </p:txBody>
      </p:sp>
      <p:sp>
        <p:nvSpPr>
          <p:cNvPr id="7" name="Rectangle 6"/>
          <p:cNvSpPr>
            <a:spLocks noChangeArrowheads="1"/>
          </p:cNvSpPr>
          <p:nvPr/>
        </p:nvSpPr>
        <p:spPr bwMode="auto">
          <a:xfrm>
            <a:off x="-1" y="5259389"/>
            <a:ext cx="9144000" cy="176213"/>
          </a:xfrm>
          <a:prstGeom prst="rect">
            <a:avLst/>
          </a:prstGeom>
          <a:solidFill>
            <a:schemeClr val="accent2"/>
          </a:solidFill>
          <a:ln>
            <a:noFill/>
          </a:ln>
          <a:extLst/>
        </p:spPr>
        <p:txBody>
          <a:bodyPr/>
          <a:lstStyle/>
          <a:p>
            <a:pPr marL="86916" marR="0" lvl="0" indent="-86916" algn="l" defTabSz="685800" rtl="0" eaLnBrk="1" fontAlgn="base" latinLnBrk="0" hangingPunct="1">
              <a:lnSpc>
                <a:spcPct val="100000"/>
              </a:lnSpc>
              <a:spcBef>
                <a:spcPct val="50000"/>
              </a:spcBef>
              <a:spcAft>
                <a:spcPct val="0"/>
              </a:spcAft>
              <a:buClrTx/>
              <a:buSzTx/>
              <a:buFontTx/>
              <a:buChar char="•"/>
              <a:tabLst/>
              <a:defRPr/>
            </a:pPr>
            <a:endParaRPr kumimoji="0" lang="en-US" sz="975" b="0" i="0" u="none" strike="noStrike" kern="1200" cap="none" spc="0" normalizeH="0" baseline="0" noProof="0">
              <a:ln>
                <a:noFill/>
              </a:ln>
              <a:solidFill>
                <a:srgbClr val="FFFFFF"/>
              </a:solidFill>
              <a:effectLst/>
              <a:uLnTx/>
              <a:uFillTx/>
              <a:latin typeface="Arial"/>
              <a:ea typeface="MS PGothic" pitchFamily="34" charset="-128"/>
              <a:cs typeface="+mn-cs"/>
            </a:endParaRPr>
          </a:p>
        </p:txBody>
      </p:sp>
      <p:pic>
        <p:nvPicPr>
          <p:cNvPr id="12" name="Picture 11">
            <a:extLst>
              <a:ext uri="{FF2B5EF4-FFF2-40B4-BE49-F238E27FC236}">
                <a16:creationId xmlns:a16="http://schemas.microsoft.com/office/drawing/2014/main" id="{D709F411-297B-4AA6-A4F3-8DB7BACAF3F5}"/>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610532" y="2738525"/>
            <a:ext cx="2350999" cy="2418170"/>
          </a:xfrm>
          <a:prstGeom prst="rect">
            <a:avLst/>
          </a:prstGeom>
        </p:spPr>
      </p:pic>
    </p:spTree>
    <p:extLst>
      <p:ext uri="{BB962C8B-B14F-4D97-AF65-F5344CB8AC3E}">
        <p14:creationId xmlns:p14="http://schemas.microsoft.com/office/powerpoint/2010/main" val="240595512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59" name="Rectangle 58">
            <a:extLst>
              <a:ext uri="{FF2B5EF4-FFF2-40B4-BE49-F238E27FC236}">
                <a16:creationId xmlns:a16="http://schemas.microsoft.com/office/drawing/2014/main" id="{027DE6BD-6F0F-48B1-BD7A-A6D4CCF2DE0A}"/>
              </a:ext>
            </a:extLst>
          </p:cNvPr>
          <p:cNvSpPr/>
          <p:nvPr userDrawn="1"/>
        </p:nvSpPr>
        <p:spPr bwMode="auto">
          <a:xfrm>
            <a:off x="-2582" y="2535739"/>
            <a:ext cx="9143999" cy="431463"/>
          </a:xfrm>
          <a:prstGeom prst="rect">
            <a:avLst/>
          </a:prstGeom>
          <a:gradFill flip="none" rotWithShape="1">
            <a:gsLst>
              <a:gs pos="0">
                <a:srgbClr val="1879B0"/>
              </a:gs>
              <a:gs pos="100000">
                <a:srgbClr val="087FBA"/>
              </a:gs>
            </a:gsLst>
            <a:lin ang="16200000" scaled="1"/>
            <a:tileRect/>
          </a:gra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86916" marR="0" lvl="0" indent="-86916" algn="l" defTabSz="685800" rtl="0" eaLnBrk="1" fontAlgn="base" latinLnBrk="0" hangingPunct="1">
              <a:lnSpc>
                <a:spcPct val="100000"/>
              </a:lnSpc>
              <a:spcBef>
                <a:spcPct val="50000"/>
              </a:spcBef>
              <a:spcAft>
                <a:spcPct val="0"/>
              </a:spcAft>
              <a:buClrTx/>
              <a:buSzTx/>
              <a:buFontTx/>
              <a:buChar char="•"/>
              <a:tabLst/>
              <a:defRPr/>
            </a:pPr>
            <a:endParaRPr kumimoji="0" lang="en-US" sz="975" b="0" i="0" u="none" strike="noStrike" kern="1200" cap="none" spc="0" normalizeH="0" baseline="0" noProof="0" dirty="0">
              <a:ln>
                <a:noFill/>
              </a:ln>
              <a:solidFill>
                <a:srgbClr val="002345"/>
              </a:solidFill>
              <a:effectLst/>
              <a:uLnTx/>
              <a:uFillTx/>
              <a:latin typeface="Trebuchet MS" pitchFamily="34" charset="0"/>
              <a:ea typeface="MS PGothic" pitchFamily="34" charset="-128"/>
              <a:cs typeface="Times New Roman" pitchFamily="18" charset="0"/>
            </a:endParaRPr>
          </a:p>
        </p:txBody>
      </p:sp>
      <p:sp>
        <p:nvSpPr>
          <p:cNvPr id="11" name="Rectangle 10">
            <a:extLst>
              <a:ext uri="{FF2B5EF4-FFF2-40B4-BE49-F238E27FC236}">
                <a16:creationId xmlns:a16="http://schemas.microsoft.com/office/drawing/2014/main" id="{4A731A59-C068-4C17-862B-F56BC787C383}"/>
              </a:ext>
            </a:extLst>
          </p:cNvPr>
          <p:cNvSpPr/>
          <p:nvPr userDrawn="1"/>
        </p:nvSpPr>
        <p:spPr bwMode="auto">
          <a:xfrm>
            <a:off x="0" y="445769"/>
            <a:ext cx="9140892" cy="286991"/>
          </a:xfrm>
          <a:prstGeom prst="rect">
            <a:avLst/>
          </a:prstGeom>
          <a:gradFill>
            <a:gsLst>
              <a:gs pos="0">
                <a:srgbClr val="1795D2"/>
              </a:gs>
              <a:gs pos="100000">
                <a:srgbClr val="0B9EDC"/>
              </a:gs>
            </a:gsLst>
            <a:lin ang="16200000" scaled="1"/>
          </a:gra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86916" marR="0" indent="-86916" algn="l" defTabSz="685800" rtl="0" eaLnBrk="1" fontAlgn="base" latinLnBrk="0" hangingPunct="1">
              <a:lnSpc>
                <a:spcPct val="100000"/>
              </a:lnSpc>
              <a:spcBef>
                <a:spcPct val="50000"/>
              </a:spcBef>
              <a:spcAft>
                <a:spcPct val="0"/>
              </a:spcAft>
              <a:buClrTx/>
              <a:buSzTx/>
              <a:buFontTx/>
              <a:buChar char="•"/>
              <a:tabLst/>
            </a:pPr>
            <a:endParaRPr kumimoji="0" lang="en-US" sz="975" b="0" i="0" u="none" strike="noStrike" cap="none" normalizeH="0" baseline="0">
              <a:ln>
                <a:noFill/>
              </a:ln>
              <a:solidFill>
                <a:schemeClr val="tx1"/>
              </a:solidFill>
              <a:effectLst/>
              <a:latin typeface="Trebuchet MS" pitchFamily="34" charset="0"/>
              <a:cs typeface="Times New Roman" pitchFamily="18" charset="0"/>
            </a:endParaRPr>
          </a:p>
        </p:txBody>
      </p:sp>
      <p:sp>
        <p:nvSpPr>
          <p:cNvPr id="57" name="Rectangle 56">
            <a:extLst>
              <a:ext uri="{FF2B5EF4-FFF2-40B4-BE49-F238E27FC236}">
                <a16:creationId xmlns:a16="http://schemas.microsoft.com/office/drawing/2014/main" id="{BEF03A59-D31F-43F5-A37E-6D04D221B843}"/>
              </a:ext>
            </a:extLst>
          </p:cNvPr>
          <p:cNvSpPr/>
          <p:nvPr userDrawn="1"/>
        </p:nvSpPr>
        <p:spPr bwMode="auto">
          <a:xfrm>
            <a:off x="2" y="4064750"/>
            <a:ext cx="9143999" cy="232642"/>
          </a:xfrm>
          <a:prstGeom prst="rect">
            <a:avLst/>
          </a:prstGeom>
          <a:gradFill flip="none" rotWithShape="1">
            <a:gsLst>
              <a:gs pos="16000">
                <a:srgbClr val="03588B"/>
              </a:gs>
              <a:gs pos="0">
                <a:srgbClr val="00578B"/>
              </a:gs>
              <a:gs pos="100000">
                <a:srgbClr val="075A8B"/>
              </a:gs>
            </a:gsLst>
            <a:lin ang="16200000" scaled="1"/>
            <a:tileRect/>
          </a:gra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86916" marR="0" lvl="0" indent="-86916" algn="l" defTabSz="685800" rtl="0" eaLnBrk="1" fontAlgn="base" latinLnBrk="0" hangingPunct="1">
              <a:lnSpc>
                <a:spcPct val="100000"/>
              </a:lnSpc>
              <a:spcBef>
                <a:spcPct val="50000"/>
              </a:spcBef>
              <a:spcAft>
                <a:spcPct val="0"/>
              </a:spcAft>
              <a:buClrTx/>
              <a:buSzTx/>
              <a:buFontTx/>
              <a:buChar char="•"/>
              <a:tabLst/>
              <a:defRPr/>
            </a:pPr>
            <a:endParaRPr kumimoji="0" lang="en-US" sz="975" b="0" i="0" u="none" strike="noStrike" kern="1200" cap="none" spc="0" normalizeH="0" baseline="0" noProof="0">
              <a:ln>
                <a:noFill/>
              </a:ln>
              <a:solidFill>
                <a:srgbClr val="002345"/>
              </a:solidFill>
              <a:effectLst/>
              <a:uLnTx/>
              <a:uFillTx/>
              <a:latin typeface="Trebuchet MS" pitchFamily="34" charset="0"/>
              <a:ea typeface="MS PGothic" pitchFamily="34" charset="-128"/>
              <a:cs typeface="Times New Roman" pitchFamily="18" charset="0"/>
            </a:endParaRPr>
          </a:p>
        </p:txBody>
      </p:sp>
      <p:sp>
        <p:nvSpPr>
          <p:cNvPr id="60" name="Rectangle 59">
            <a:extLst>
              <a:ext uri="{FF2B5EF4-FFF2-40B4-BE49-F238E27FC236}">
                <a16:creationId xmlns:a16="http://schemas.microsoft.com/office/drawing/2014/main" id="{B92449FB-9505-4881-B086-FAAB75AA4E83}"/>
              </a:ext>
            </a:extLst>
          </p:cNvPr>
          <p:cNvSpPr/>
          <p:nvPr userDrawn="1"/>
        </p:nvSpPr>
        <p:spPr bwMode="auto">
          <a:xfrm>
            <a:off x="2" y="4640897"/>
            <a:ext cx="9143999" cy="571448"/>
          </a:xfrm>
          <a:prstGeom prst="rect">
            <a:avLst/>
          </a:prstGeom>
          <a:gradFill flip="none" rotWithShape="1">
            <a:gsLst>
              <a:gs pos="0">
                <a:srgbClr val="005D92"/>
              </a:gs>
              <a:gs pos="32000">
                <a:srgbClr val="00578B"/>
              </a:gs>
              <a:gs pos="100000">
                <a:srgbClr val="00578B"/>
              </a:gs>
            </a:gsLst>
            <a:lin ang="16200000" scaled="1"/>
            <a:tileRect/>
          </a:gra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86916" marR="0" lvl="0" indent="-86916" algn="l" defTabSz="685800" rtl="0" eaLnBrk="1" fontAlgn="base" latinLnBrk="0" hangingPunct="1">
              <a:lnSpc>
                <a:spcPct val="100000"/>
              </a:lnSpc>
              <a:spcBef>
                <a:spcPct val="50000"/>
              </a:spcBef>
              <a:spcAft>
                <a:spcPct val="0"/>
              </a:spcAft>
              <a:buClrTx/>
              <a:buSzTx/>
              <a:buFontTx/>
              <a:buChar char="•"/>
              <a:tabLst/>
              <a:defRPr/>
            </a:pPr>
            <a:endParaRPr kumimoji="0" lang="en-US" sz="975" b="0" i="0" u="none" strike="noStrike" kern="1200" cap="none" spc="0" normalizeH="0" baseline="0" noProof="0">
              <a:ln>
                <a:noFill/>
              </a:ln>
              <a:solidFill>
                <a:srgbClr val="002345"/>
              </a:solidFill>
              <a:effectLst/>
              <a:uLnTx/>
              <a:uFillTx/>
              <a:latin typeface="Trebuchet MS" pitchFamily="34" charset="0"/>
              <a:ea typeface="MS PGothic" pitchFamily="34" charset="-128"/>
              <a:cs typeface="Times New Roman" pitchFamily="18" charset="0"/>
            </a:endParaRPr>
          </a:p>
        </p:txBody>
      </p:sp>
      <p:sp>
        <p:nvSpPr>
          <p:cNvPr id="53" name="Rectangle 52">
            <a:extLst>
              <a:ext uri="{FF2B5EF4-FFF2-40B4-BE49-F238E27FC236}">
                <a16:creationId xmlns:a16="http://schemas.microsoft.com/office/drawing/2014/main" id="{04E4AD82-97D9-47E7-BB89-15616DBFE3E8}"/>
              </a:ext>
            </a:extLst>
          </p:cNvPr>
          <p:cNvSpPr/>
          <p:nvPr userDrawn="1"/>
        </p:nvSpPr>
        <p:spPr bwMode="auto">
          <a:xfrm>
            <a:off x="3022" y="2960217"/>
            <a:ext cx="9143999" cy="884763"/>
          </a:xfrm>
          <a:prstGeom prst="rect">
            <a:avLst/>
          </a:prstGeom>
          <a:gradFill flip="none" rotWithShape="1">
            <a:gsLst>
              <a:gs pos="35000">
                <a:srgbClr val="025E92"/>
              </a:gs>
              <a:gs pos="0">
                <a:srgbClr val="075A8B"/>
              </a:gs>
              <a:gs pos="100000">
                <a:srgbClr val="1879B0"/>
              </a:gs>
            </a:gsLst>
            <a:lin ang="16200000" scaled="1"/>
            <a:tileRect/>
          </a:gra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86916" marR="0" lvl="0" indent="-86916" algn="l" defTabSz="685800" rtl="0" eaLnBrk="1" fontAlgn="base" latinLnBrk="0" hangingPunct="1">
              <a:lnSpc>
                <a:spcPct val="100000"/>
              </a:lnSpc>
              <a:spcBef>
                <a:spcPct val="50000"/>
              </a:spcBef>
              <a:spcAft>
                <a:spcPct val="0"/>
              </a:spcAft>
              <a:buClrTx/>
              <a:buSzTx/>
              <a:buFontTx/>
              <a:buChar char="•"/>
              <a:tabLst/>
              <a:defRPr/>
            </a:pPr>
            <a:endParaRPr kumimoji="0" lang="en-US" sz="975" b="0" i="0" u="none" strike="noStrike" kern="1200" cap="none" spc="0" normalizeH="0" baseline="0" noProof="0" dirty="0">
              <a:ln>
                <a:noFill/>
              </a:ln>
              <a:solidFill>
                <a:srgbClr val="002345"/>
              </a:solidFill>
              <a:effectLst/>
              <a:uLnTx/>
              <a:uFillTx/>
              <a:latin typeface="Trebuchet MS" pitchFamily="34" charset="0"/>
              <a:ea typeface="MS PGothic" pitchFamily="34" charset="-128"/>
              <a:cs typeface="Times New Roman" pitchFamily="18" charset="0"/>
            </a:endParaRPr>
          </a:p>
        </p:txBody>
      </p:sp>
      <p:sp>
        <p:nvSpPr>
          <p:cNvPr id="56" name="Rectangle 55">
            <a:extLst>
              <a:ext uri="{FF2B5EF4-FFF2-40B4-BE49-F238E27FC236}">
                <a16:creationId xmlns:a16="http://schemas.microsoft.com/office/drawing/2014/main" id="{0D7A1BD8-038C-4C63-A93C-981693761E37}"/>
              </a:ext>
            </a:extLst>
          </p:cNvPr>
          <p:cNvSpPr/>
          <p:nvPr userDrawn="1"/>
        </p:nvSpPr>
        <p:spPr bwMode="auto">
          <a:xfrm>
            <a:off x="2" y="4132608"/>
            <a:ext cx="9143999" cy="529094"/>
          </a:xfrm>
          <a:prstGeom prst="rect">
            <a:avLst/>
          </a:prstGeom>
          <a:gradFill flip="none" rotWithShape="1">
            <a:gsLst>
              <a:gs pos="73000">
                <a:srgbClr val="00588C"/>
              </a:gs>
              <a:gs pos="98000">
                <a:srgbClr val="00598E"/>
              </a:gs>
              <a:gs pos="0">
                <a:srgbClr val="00578B"/>
              </a:gs>
              <a:gs pos="100000">
                <a:srgbClr val="005D92"/>
              </a:gs>
            </a:gsLst>
            <a:lin ang="16200000" scaled="1"/>
            <a:tileRect/>
          </a:gra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86916" marR="0" lvl="0" indent="-86916" algn="l" defTabSz="685800" rtl="0" eaLnBrk="1" fontAlgn="base" latinLnBrk="0" hangingPunct="1">
              <a:lnSpc>
                <a:spcPct val="100000"/>
              </a:lnSpc>
              <a:spcBef>
                <a:spcPct val="50000"/>
              </a:spcBef>
              <a:spcAft>
                <a:spcPct val="0"/>
              </a:spcAft>
              <a:buClrTx/>
              <a:buSzTx/>
              <a:buFontTx/>
              <a:buChar char="•"/>
              <a:tabLst/>
              <a:defRPr/>
            </a:pPr>
            <a:endParaRPr kumimoji="0" lang="en-US" sz="975" b="0" i="0" u="none" strike="noStrike" kern="1200" cap="none" spc="0" normalizeH="0" baseline="0" noProof="0">
              <a:ln>
                <a:noFill/>
              </a:ln>
              <a:solidFill>
                <a:srgbClr val="002345"/>
              </a:solidFill>
              <a:effectLst/>
              <a:uLnTx/>
              <a:uFillTx/>
              <a:latin typeface="Trebuchet MS" pitchFamily="34" charset="0"/>
              <a:ea typeface="MS PGothic" pitchFamily="34" charset="-128"/>
              <a:cs typeface="Times New Roman" pitchFamily="18" charset="0"/>
            </a:endParaRPr>
          </a:p>
        </p:txBody>
      </p:sp>
      <p:sp>
        <p:nvSpPr>
          <p:cNvPr id="55" name="Rectangle 54">
            <a:extLst>
              <a:ext uri="{FF2B5EF4-FFF2-40B4-BE49-F238E27FC236}">
                <a16:creationId xmlns:a16="http://schemas.microsoft.com/office/drawing/2014/main" id="{6445A5A2-5C19-480A-914B-10EE133D1BAA}"/>
              </a:ext>
            </a:extLst>
          </p:cNvPr>
          <p:cNvSpPr/>
          <p:nvPr userDrawn="1"/>
        </p:nvSpPr>
        <p:spPr bwMode="auto">
          <a:xfrm>
            <a:off x="-2409" y="3757438"/>
            <a:ext cx="9143999" cy="319397"/>
          </a:xfrm>
          <a:prstGeom prst="rect">
            <a:avLst/>
          </a:prstGeom>
          <a:gradFill flip="none" rotWithShape="1">
            <a:gsLst>
              <a:gs pos="0">
                <a:srgbClr val="075A8B"/>
              </a:gs>
              <a:gs pos="100000">
                <a:srgbClr val="075A8B"/>
              </a:gs>
            </a:gsLst>
            <a:lin ang="16200000" scaled="1"/>
            <a:tileRect/>
          </a:gra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marL="86916" marR="0" lvl="0" indent="-86916" algn="l" defTabSz="685800" rtl="0" eaLnBrk="1" fontAlgn="base" latinLnBrk="0" hangingPunct="1">
              <a:lnSpc>
                <a:spcPct val="100000"/>
              </a:lnSpc>
              <a:spcBef>
                <a:spcPct val="50000"/>
              </a:spcBef>
              <a:spcAft>
                <a:spcPct val="0"/>
              </a:spcAft>
              <a:buClrTx/>
              <a:buSzTx/>
              <a:buFontTx/>
              <a:buChar char="•"/>
              <a:tabLst/>
              <a:defRPr/>
            </a:pPr>
            <a:endParaRPr kumimoji="0" lang="en-US" sz="975" b="0" i="0" u="none" strike="noStrike" kern="1200" cap="none" spc="0" normalizeH="0" baseline="0" noProof="0" dirty="0">
              <a:ln>
                <a:noFill/>
              </a:ln>
              <a:solidFill>
                <a:srgbClr val="002345"/>
              </a:solidFill>
              <a:effectLst/>
              <a:uLnTx/>
              <a:uFillTx/>
              <a:latin typeface="Trebuchet MS" pitchFamily="34" charset="0"/>
              <a:ea typeface="MS PGothic" pitchFamily="34" charset="-128"/>
              <a:cs typeface="Times New Roman" pitchFamily="18" charset="0"/>
            </a:endParaRPr>
          </a:p>
        </p:txBody>
      </p:sp>
      <p:sp>
        <p:nvSpPr>
          <p:cNvPr id="70" name="Rectangle 5"/>
          <p:cNvSpPr>
            <a:spLocks noChangeArrowheads="1"/>
          </p:cNvSpPr>
          <p:nvPr userDrawn="1"/>
        </p:nvSpPr>
        <p:spPr bwMode="auto">
          <a:xfrm flipV="1">
            <a:off x="0" y="-1"/>
            <a:ext cx="9144000" cy="4479925"/>
          </a:xfrm>
          <a:prstGeom prst="rect">
            <a:avLst/>
          </a:prstGeom>
          <a:noFill/>
          <a:ln>
            <a:noFill/>
          </a:ln>
          <a:extLst/>
        </p:spPr>
        <p:txBody>
          <a:bodyPr/>
          <a:lstStyle/>
          <a:p>
            <a:pPr marL="86916" marR="0" lvl="0" indent="-86916" algn="l" defTabSz="685800" rtl="0" eaLnBrk="1" fontAlgn="base" latinLnBrk="0" hangingPunct="1">
              <a:lnSpc>
                <a:spcPct val="100000"/>
              </a:lnSpc>
              <a:spcBef>
                <a:spcPct val="50000"/>
              </a:spcBef>
              <a:spcAft>
                <a:spcPct val="0"/>
              </a:spcAft>
              <a:buClrTx/>
              <a:buSzTx/>
              <a:buFontTx/>
              <a:buChar char="•"/>
              <a:tabLst/>
              <a:defRPr/>
            </a:pPr>
            <a:endParaRPr kumimoji="0" lang="en-US" sz="975" b="0"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6" name="Line 1086"/>
          <p:cNvSpPr>
            <a:spLocks noChangeShapeType="1"/>
          </p:cNvSpPr>
          <p:nvPr/>
        </p:nvSpPr>
        <p:spPr bwMode="auto">
          <a:xfrm>
            <a:off x="484189" y="617540"/>
            <a:ext cx="1587" cy="158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7" name="Line 1087"/>
          <p:cNvSpPr>
            <a:spLocks noChangeShapeType="1"/>
          </p:cNvSpPr>
          <p:nvPr/>
        </p:nvSpPr>
        <p:spPr bwMode="auto">
          <a:xfrm>
            <a:off x="484189" y="617540"/>
            <a:ext cx="1587" cy="158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10" name="Freeform 1098"/>
          <p:cNvSpPr>
            <a:spLocks/>
          </p:cNvSpPr>
          <p:nvPr/>
        </p:nvSpPr>
        <p:spPr bwMode="auto">
          <a:xfrm>
            <a:off x="487364" y="617540"/>
            <a:ext cx="3175" cy="1587"/>
          </a:xfrm>
          <a:custGeom>
            <a:avLst/>
            <a:gdLst>
              <a:gd name="T0" fmla="*/ 0 w 2"/>
              <a:gd name="T1" fmla="*/ 0 h 1587"/>
              <a:gd name="T2" fmla="*/ 3175 w 2"/>
              <a:gd name="T3" fmla="*/ 0 h 1587"/>
              <a:gd name="T4" fmla="*/ 3175 w 2"/>
              <a:gd name="T5" fmla="*/ 0 h 1587"/>
              <a:gd name="T6" fmla="*/ 3175 w 2"/>
              <a:gd name="T7" fmla="*/ 0 h 1587"/>
              <a:gd name="T8" fmla="*/ 0 w 2"/>
              <a:gd name="T9" fmla="*/ 0 h 1587"/>
              <a:gd name="T10" fmla="*/ 0 w 2"/>
              <a:gd name="T11" fmla="*/ 0 h 1587"/>
              <a:gd name="T12" fmla="*/ 0 w 2"/>
              <a:gd name="T13" fmla="*/ 0 h 1587"/>
              <a:gd name="T14" fmla="*/ 0 w 2"/>
              <a:gd name="T15" fmla="*/ 0 h 1587"/>
              <a:gd name="T16" fmla="*/ 0 w 2"/>
              <a:gd name="T17" fmla="*/ 0 h 1587"/>
              <a:gd name="T18" fmla="*/ 0 w 2"/>
              <a:gd name="T19" fmla="*/ 0 h 1587"/>
              <a:gd name="T20" fmla="*/ 0 w 2"/>
              <a:gd name="T21" fmla="*/ 0 h 1587"/>
              <a:gd name="T22" fmla="*/ 0 w 2"/>
              <a:gd name="T23" fmla="*/ 0 h 1587"/>
              <a:gd name="T24" fmla="*/ 0 w 2"/>
              <a:gd name="T25" fmla="*/ 0 h 1587"/>
              <a:gd name="T26" fmla="*/ 0 w 2"/>
              <a:gd name="T27" fmla="*/ 0 h 1587"/>
              <a:gd name="T28" fmla="*/ 0 w 2"/>
              <a:gd name="T29" fmla="*/ 0 h 1587"/>
              <a:gd name="T30" fmla="*/ 0 w 2"/>
              <a:gd name="T31" fmla="*/ 0 h 1587"/>
              <a:gd name="T32" fmla="*/ 0 w 2"/>
              <a:gd name="T33" fmla="*/ 0 h 1587"/>
              <a:gd name="T34" fmla="*/ 3175 w 2"/>
              <a:gd name="T35" fmla="*/ 0 h 1587"/>
              <a:gd name="T36" fmla="*/ 3175 w 2"/>
              <a:gd name="T37" fmla="*/ 0 h 1587"/>
              <a:gd name="T38" fmla="*/ 3175 w 2"/>
              <a:gd name="T39" fmla="*/ 0 h 1587"/>
              <a:gd name="T40" fmla="*/ 0 w 2"/>
              <a:gd name="T41" fmla="*/ 0 h 1587"/>
              <a:gd name="T42" fmla="*/ 0 w 2"/>
              <a:gd name="T43" fmla="*/ 0 h 1587"/>
              <a:gd name="T44" fmla="*/ 0 w 2"/>
              <a:gd name="T45" fmla="*/ 0 h 158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 h="1587">
                <a:moveTo>
                  <a:pt x="0" y="0"/>
                </a:moveTo>
                <a:lnTo>
                  <a:pt x="2" y="0"/>
                </a:lnTo>
                <a:lnTo>
                  <a:pt x="0" y="0"/>
                </a:lnTo>
                <a:lnTo>
                  <a:pt x="2"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13" name="Freeform 1134"/>
          <p:cNvSpPr>
            <a:spLocks/>
          </p:cNvSpPr>
          <p:nvPr/>
        </p:nvSpPr>
        <p:spPr bwMode="auto">
          <a:xfrm>
            <a:off x="703264" y="514350"/>
            <a:ext cx="3175" cy="6350"/>
          </a:xfrm>
          <a:custGeom>
            <a:avLst/>
            <a:gdLst>
              <a:gd name="T0" fmla="*/ 3175 w 2"/>
              <a:gd name="T1" fmla="*/ 6350 h 4"/>
              <a:gd name="T2" fmla="*/ 3175 w 2"/>
              <a:gd name="T3" fmla="*/ 6350 h 4"/>
              <a:gd name="T4" fmla="*/ 3175 w 2"/>
              <a:gd name="T5" fmla="*/ 6350 h 4"/>
              <a:gd name="T6" fmla="*/ 3175 w 2"/>
              <a:gd name="T7" fmla="*/ 3175 h 4"/>
              <a:gd name="T8" fmla="*/ 3175 w 2"/>
              <a:gd name="T9" fmla="*/ 0 h 4"/>
              <a:gd name="T10" fmla="*/ 3175 w 2"/>
              <a:gd name="T11" fmla="*/ 0 h 4"/>
              <a:gd name="T12" fmla="*/ 3175 w 2"/>
              <a:gd name="T13" fmla="*/ 0 h 4"/>
              <a:gd name="T14" fmla="*/ 0 w 2"/>
              <a:gd name="T15" fmla="*/ 3175 h 4"/>
              <a:gd name="T16" fmla="*/ 3175 w 2"/>
              <a:gd name="T17" fmla="*/ 6350 h 4"/>
              <a:gd name="T18" fmla="*/ 3175 w 2"/>
              <a:gd name="T19" fmla="*/ 3175 h 4"/>
              <a:gd name="T20" fmla="*/ 3175 w 2"/>
              <a:gd name="T21" fmla="*/ 3175 h 4"/>
              <a:gd name="T22" fmla="*/ 3175 w 2"/>
              <a:gd name="T23" fmla="*/ 0 h 4"/>
              <a:gd name="T24" fmla="*/ 3175 w 2"/>
              <a:gd name="T25" fmla="*/ 3175 h 4"/>
              <a:gd name="T26" fmla="*/ 3175 w 2"/>
              <a:gd name="T27" fmla="*/ 3175 h 4"/>
              <a:gd name="T28" fmla="*/ 3175 w 2"/>
              <a:gd name="T29" fmla="*/ 3175 h 4"/>
              <a:gd name="T30" fmla="*/ 3175 w 2"/>
              <a:gd name="T31" fmla="*/ 3175 h 4"/>
              <a:gd name="T32" fmla="*/ 3175 w 2"/>
              <a:gd name="T33" fmla="*/ 3175 h 4"/>
              <a:gd name="T34" fmla="*/ 3175 w 2"/>
              <a:gd name="T35" fmla="*/ 3175 h 4"/>
              <a:gd name="T36" fmla="*/ 3175 w 2"/>
              <a:gd name="T37" fmla="*/ 3175 h 4"/>
              <a:gd name="T38" fmla="*/ 3175 w 2"/>
              <a:gd name="T39" fmla="*/ 3175 h 4"/>
              <a:gd name="T40" fmla="*/ 3175 w 2"/>
              <a:gd name="T41" fmla="*/ 3175 h 4"/>
              <a:gd name="T42" fmla="*/ 3175 w 2"/>
              <a:gd name="T43" fmla="*/ 3175 h 4"/>
              <a:gd name="T44" fmla="*/ 3175 w 2"/>
              <a:gd name="T45" fmla="*/ 3175 h 4"/>
              <a:gd name="T46" fmla="*/ 3175 w 2"/>
              <a:gd name="T47" fmla="*/ 3175 h 4"/>
              <a:gd name="T48" fmla="*/ 3175 w 2"/>
              <a:gd name="T49" fmla="*/ 3175 h 4"/>
              <a:gd name="T50" fmla="*/ 3175 w 2"/>
              <a:gd name="T51" fmla="*/ 3175 h 4"/>
              <a:gd name="T52" fmla="*/ 0 w 2"/>
              <a:gd name="T53" fmla="*/ 3175 h 4"/>
              <a:gd name="T54" fmla="*/ 3175 w 2"/>
              <a:gd name="T55" fmla="*/ 6350 h 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 h="4">
                <a:moveTo>
                  <a:pt x="2" y="4"/>
                </a:moveTo>
                <a:lnTo>
                  <a:pt x="2" y="4"/>
                </a:lnTo>
                <a:lnTo>
                  <a:pt x="2" y="2"/>
                </a:lnTo>
                <a:lnTo>
                  <a:pt x="2" y="0"/>
                </a:lnTo>
                <a:lnTo>
                  <a:pt x="0" y="2"/>
                </a:lnTo>
                <a:lnTo>
                  <a:pt x="2" y="4"/>
                </a:lnTo>
                <a:lnTo>
                  <a:pt x="2" y="2"/>
                </a:lnTo>
                <a:lnTo>
                  <a:pt x="2" y="0"/>
                </a:lnTo>
                <a:lnTo>
                  <a:pt x="2" y="2"/>
                </a:lnTo>
                <a:lnTo>
                  <a:pt x="0" y="2"/>
                </a:lnTo>
                <a:lnTo>
                  <a:pt x="2"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14" name="Freeform 1141"/>
          <p:cNvSpPr>
            <a:spLocks/>
          </p:cNvSpPr>
          <p:nvPr/>
        </p:nvSpPr>
        <p:spPr bwMode="auto">
          <a:xfrm>
            <a:off x="706439" y="479425"/>
            <a:ext cx="1587" cy="6350"/>
          </a:xfrm>
          <a:custGeom>
            <a:avLst/>
            <a:gdLst>
              <a:gd name="T0" fmla="*/ 0 w 1587"/>
              <a:gd name="T1" fmla="*/ 6350 h 4"/>
              <a:gd name="T2" fmla="*/ 0 w 1587"/>
              <a:gd name="T3" fmla="*/ 3175 h 4"/>
              <a:gd name="T4" fmla="*/ 0 w 1587"/>
              <a:gd name="T5" fmla="*/ 0 h 4"/>
              <a:gd name="T6" fmla="*/ 0 w 1587"/>
              <a:gd name="T7" fmla="*/ 0 h 4"/>
              <a:gd name="T8" fmla="*/ 0 w 1587"/>
              <a:gd name="T9" fmla="*/ 3175 h 4"/>
              <a:gd name="T10" fmla="*/ 0 w 1587"/>
              <a:gd name="T11" fmla="*/ 3175 h 4"/>
              <a:gd name="T12" fmla="*/ 0 w 1587"/>
              <a:gd name="T13" fmla="*/ 6350 h 4"/>
              <a:gd name="T14" fmla="*/ 0 w 1587"/>
              <a:gd name="T15" fmla="*/ 3175 h 4"/>
              <a:gd name="T16" fmla="*/ 0 w 1587"/>
              <a:gd name="T17" fmla="*/ 3175 h 4"/>
              <a:gd name="T18" fmla="*/ 0 w 1587"/>
              <a:gd name="T19" fmla="*/ 3175 h 4"/>
              <a:gd name="T20" fmla="*/ 0 w 1587"/>
              <a:gd name="T21" fmla="*/ 3175 h 4"/>
              <a:gd name="T22" fmla="*/ 0 w 1587"/>
              <a:gd name="T23" fmla="*/ 3175 h 4"/>
              <a:gd name="T24" fmla="*/ 0 w 1587"/>
              <a:gd name="T25" fmla="*/ 3175 h 4"/>
              <a:gd name="T26" fmla="*/ 0 w 1587"/>
              <a:gd name="T27" fmla="*/ 3175 h 4"/>
              <a:gd name="T28" fmla="*/ 0 w 1587"/>
              <a:gd name="T29" fmla="*/ 6350 h 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587" h="4">
                <a:moveTo>
                  <a:pt x="0" y="4"/>
                </a:moveTo>
                <a:lnTo>
                  <a:pt x="0" y="2"/>
                </a:lnTo>
                <a:lnTo>
                  <a:pt x="0" y="0"/>
                </a:lnTo>
                <a:lnTo>
                  <a:pt x="0" y="2"/>
                </a:lnTo>
                <a:lnTo>
                  <a:pt x="0" y="4"/>
                </a:lnTo>
                <a:lnTo>
                  <a:pt x="0" y="2"/>
                </a:lnTo>
                <a:lnTo>
                  <a:pt x="0"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15" name="Freeform 1148"/>
          <p:cNvSpPr>
            <a:spLocks/>
          </p:cNvSpPr>
          <p:nvPr/>
        </p:nvSpPr>
        <p:spPr bwMode="auto">
          <a:xfrm>
            <a:off x="693739" y="460376"/>
            <a:ext cx="3175" cy="3175"/>
          </a:xfrm>
          <a:custGeom>
            <a:avLst/>
            <a:gdLst>
              <a:gd name="T0" fmla="*/ 3175 w 2"/>
              <a:gd name="T1" fmla="*/ 3175 h 2"/>
              <a:gd name="T2" fmla="*/ 3175 w 2"/>
              <a:gd name="T3" fmla="*/ 0 h 2"/>
              <a:gd name="T4" fmla="*/ 3175 w 2"/>
              <a:gd name="T5" fmla="*/ 0 h 2"/>
              <a:gd name="T6" fmla="*/ 3175 w 2"/>
              <a:gd name="T7" fmla="*/ 0 h 2"/>
              <a:gd name="T8" fmla="*/ 3175 w 2"/>
              <a:gd name="T9" fmla="*/ 0 h 2"/>
              <a:gd name="T10" fmla="*/ 0 w 2"/>
              <a:gd name="T11" fmla="*/ 0 h 2"/>
              <a:gd name="T12" fmla="*/ 0 w 2"/>
              <a:gd name="T13" fmla="*/ 0 h 2"/>
              <a:gd name="T14" fmla="*/ 0 w 2"/>
              <a:gd name="T15" fmla="*/ 3175 h 2"/>
              <a:gd name="T16" fmla="*/ 0 w 2"/>
              <a:gd name="T17" fmla="*/ 3175 h 2"/>
              <a:gd name="T18" fmla="*/ 0 w 2"/>
              <a:gd name="T19" fmla="*/ 3175 h 2"/>
              <a:gd name="T20" fmla="*/ 3175 w 2"/>
              <a:gd name="T21" fmla="*/ 3175 h 2"/>
              <a:gd name="T22" fmla="*/ 3175 w 2"/>
              <a:gd name="T23" fmla="*/ 3175 h 2"/>
              <a:gd name="T24" fmla="*/ 3175 w 2"/>
              <a:gd name="T25" fmla="*/ 0 h 2"/>
              <a:gd name="T26" fmla="*/ 3175 w 2"/>
              <a:gd name="T27" fmla="*/ 0 h 2"/>
              <a:gd name="T28" fmla="*/ 3175 w 2"/>
              <a:gd name="T29" fmla="*/ 0 h 2"/>
              <a:gd name="T30" fmla="*/ 0 w 2"/>
              <a:gd name="T31" fmla="*/ 3175 h 2"/>
              <a:gd name="T32" fmla="*/ 3175 w 2"/>
              <a:gd name="T33" fmla="*/ 3175 h 2"/>
              <a:gd name="T34" fmla="*/ 3175 w 2"/>
              <a:gd name="T35" fmla="*/ 0 h 2"/>
              <a:gd name="T36" fmla="*/ 0 w 2"/>
              <a:gd name="T37" fmla="*/ 3175 h 2"/>
              <a:gd name="T38" fmla="*/ 3175 w 2"/>
              <a:gd name="T39" fmla="*/ 3175 h 2"/>
              <a:gd name="T40" fmla="*/ 0 w 2"/>
              <a:gd name="T41" fmla="*/ 3175 h 2"/>
              <a:gd name="T42" fmla="*/ 0 w 2"/>
              <a:gd name="T43" fmla="*/ 3175 h 2"/>
              <a:gd name="T44" fmla="*/ 0 w 2"/>
              <a:gd name="T45" fmla="*/ 3175 h 2"/>
              <a:gd name="T46" fmla="*/ 0 w 2"/>
              <a:gd name="T47" fmla="*/ 3175 h 2"/>
              <a:gd name="T48" fmla="*/ 0 w 2"/>
              <a:gd name="T49" fmla="*/ 3175 h 2"/>
              <a:gd name="T50" fmla="*/ 0 w 2"/>
              <a:gd name="T51" fmla="*/ 3175 h 2"/>
              <a:gd name="T52" fmla="*/ 0 w 2"/>
              <a:gd name="T53" fmla="*/ 3175 h 2"/>
              <a:gd name="T54" fmla="*/ 0 w 2"/>
              <a:gd name="T55" fmla="*/ 3175 h 2"/>
              <a:gd name="T56" fmla="*/ 0 w 2"/>
              <a:gd name="T57" fmla="*/ 3175 h 2"/>
              <a:gd name="T58" fmla="*/ 3175 w 2"/>
              <a:gd name="T59" fmla="*/ 3175 h 2"/>
              <a:gd name="T60" fmla="*/ 3175 w 2"/>
              <a:gd name="T61" fmla="*/ 3175 h 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2" h="2">
                <a:moveTo>
                  <a:pt x="2" y="2"/>
                </a:moveTo>
                <a:lnTo>
                  <a:pt x="2" y="0"/>
                </a:lnTo>
                <a:lnTo>
                  <a:pt x="0" y="0"/>
                </a:lnTo>
                <a:lnTo>
                  <a:pt x="0" y="2"/>
                </a:lnTo>
                <a:lnTo>
                  <a:pt x="2" y="2"/>
                </a:lnTo>
                <a:lnTo>
                  <a:pt x="2" y="0"/>
                </a:lnTo>
                <a:lnTo>
                  <a:pt x="0" y="2"/>
                </a:lnTo>
                <a:lnTo>
                  <a:pt x="2" y="2"/>
                </a:lnTo>
                <a:lnTo>
                  <a:pt x="2" y="0"/>
                </a:lnTo>
                <a:lnTo>
                  <a:pt x="0" y="2"/>
                </a:lnTo>
                <a:lnTo>
                  <a:pt x="2" y="2"/>
                </a:lnTo>
                <a:lnTo>
                  <a:pt x="0" y="2"/>
                </a:lnTo>
                <a:lnTo>
                  <a:pt x="2"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16" name="Freeform 1150"/>
          <p:cNvSpPr>
            <a:spLocks/>
          </p:cNvSpPr>
          <p:nvPr/>
        </p:nvSpPr>
        <p:spPr bwMode="auto">
          <a:xfrm>
            <a:off x="684214" y="447677"/>
            <a:ext cx="1587" cy="3175"/>
          </a:xfrm>
          <a:custGeom>
            <a:avLst/>
            <a:gdLst>
              <a:gd name="T0" fmla="*/ 0 w 1587"/>
              <a:gd name="T1" fmla="*/ 3175 h 2"/>
              <a:gd name="T2" fmla="*/ 0 w 1587"/>
              <a:gd name="T3" fmla="*/ 0 h 2"/>
              <a:gd name="T4" fmla="*/ 0 w 1587"/>
              <a:gd name="T5" fmla="*/ 3175 h 2"/>
              <a:gd name="T6" fmla="*/ 0 60000 65536"/>
              <a:gd name="T7" fmla="*/ 0 60000 65536"/>
              <a:gd name="T8" fmla="*/ 0 60000 65536"/>
            </a:gdLst>
            <a:ahLst/>
            <a:cxnLst>
              <a:cxn ang="T6">
                <a:pos x="T0" y="T1"/>
              </a:cxn>
              <a:cxn ang="T7">
                <a:pos x="T2" y="T3"/>
              </a:cxn>
              <a:cxn ang="T8">
                <a:pos x="T4" y="T5"/>
              </a:cxn>
            </a:cxnLst>
            <a:rect l="0" t="0" r="r" b="b"/>
            <a:pathLst>
              <a:path w="1587" h="2">
                <a:moveTo>
                  <a:pt x="0" y="2"/>
                </a:moveTo>
                <a:lnTo>
                  <a:pt x="0" y="0"/>
                </a:lnTo>
                <a:lnTo>
                  <a:pt x="0"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17" name="Freeform 1152"/>
          <p:cNvSpPr>
            <a:spLocks/>
          </p:cNvSpPr>
          <p:nvPr/>
        </p:nvSpPr>
        <p:spPr bwMode="auto">
          <a:xfrm>
            <a:off x="684214" y="447677"/>
            <a:ext cx="3175" cy="3175"/>
          </a:xfrm>
          <a:custGeom>
            <a:avLst/>
            <a:gdLst>
              <a:gd name="T0" fmla="*/ 3175 w 2"/>
              <a:gd name="T1" fmla="*/ 0 h 2"/>
              <a:gd name="T2" fmla="*/ 0 w 2"/>
              <a:gd name="T3" fmla="*/ 0 h 2"/>
              <a:gd name="T4" fmla="*/ 0 w 2"/>
              <a:gd name="T5" fmla="*/ 0 h 2"/>
              <a:gd name="T6" fmla="*/ 0 w 2"/>
              <a:gd name="T7" fmla="*/ 0 h 2"/>
              <a:gd name="T8" fmla="*/ 0 w 2"/>
              <a:gd name="T9" fmla="*/ 3175 h 2"/>
              <a:gd name="T10" fmla="*/ 3175 w 2"/>
              <a:gd name="T11" fmla="*/ 3175 h 2"/>
              <a:gd name="T12" fmla="*/ 3175 w 2"/>
              <a:gd name="T13" fmla="*/ 0 h 2"/>
              <a:gd name="T14" fmla="*/ 0 w 2"/>
              <a:gd name="T15" fmla="*/ 0 h 2"/>
              <a:gd name="T16" fmla="*/ 0 w 2"/>
              <a:gd name="T17" fmla="*/ 0 h 2"/>
              <a:gd name="T18" fmla="*/ 0 w 2"/>
              <a:gd name="T19" fmla="*/ 0 h 2"/>
              <a:gd name="T20" fmla="*/ 0 w 2"/>
              <a:gd name="T21" fmla="*/ 3175 h 2"/>
              <a:gd name="T22" fmla="*/ 3175 w 2"/>
              <a:gd name="T23" fmla="*/ 3175 h 2"/>
              <a:gd name="T24" fmla="*/ 3175 w 2"/>
              <a:gd name="T25" fmla="*/ 0 h 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 h="2">
                <a:moveTo>
                  <a:pt x="2" y="0"/>
                </a:moveTo>
                <a:lnTo>
                  <a:pt x="0" y="0"/>
                </a:lnTo>
                <a:lnTo>
                  <a:pt x="0" y="2"/>
                </a:lnTo>
                <a:lnTo>
                  <a:pt x="2" y="2"/>
                </a:lnTo>
                <a:lnTo>
                  <a:pt x="2" y="0"/>
                </a:lnTo>
                <a:lnTo>
                  <a:pt x="0" y="0"/>
                </a:lnTo>
                <a:lnTo>
                  <a:pt x="0" y="2"/>
                </a:lnTo>
                <a:lnTo>
                  <a:pt x="2" y="2"/>
                </a:lnTo>
                <a:lnTo>
                  <a:pt x="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18" name="Freeform 1154"/>
          <p:cNvSpPr>
            <a:spLocks/>
          </p:cNvSpPr>
          <p:nvPr/>
        </p:nvSpPr>
        <p:spPr bwMode="auto">
          <a:xfrm>
            <a:off x="665164" y="434975"/>
            <a:ext cx="3175" cy="1588"/>
          </a:xfrm>
          <a:custGeom>
            <a:avLst/>
            <a:gdLst>
              <a:gd name="T0" fmla="*/ 3175 w 2"/>
              <a:gd name="T1" fmla="*/ 0 h 1588"/>
              <a:gd name="T2" fmla="*/ 0 w 2"/>
              <a:gd name="T3" fmla="*/ 0 h 1588"/>
              <a:gd name="T4" fmla="*/ 3175 w 2"/>
              <a:gd name="T5" fmla="*/ 0 h 1588"/>
              <a:gd name="T6" fmla="*/ 0 60000 65536"/>
              <a:gd name="T7" fmla="*/ 0 60000 65536"/>
              <a:gd name="T8" fmla="*/ 0 60000 65536"/>
            </a:gdLst>
            <a:ahLst/>
            <a:cxnLst>
              <a:cxn ang="T6">
                <a:pos x="T0" y="T1"/>
              </a:cxn>
              <a:cxn ang="T7">
                <a:pos x="T2" y="T3"/>
              </a:cxn>
              <a:cxn ang="T8">
                <a:pos x="T4" y="T5"/>
              </a:cxn>
            </a:cxnLst>
            <a:rect l="0" t="0" r="r" b="b"/>
            <a:pathLst>
              <a:path w="2" h="1588">
                <a:moveTo>
                  <a:pt x="2" y="0"/>
                </a:moveTo>
                <a:lnTo>
                  <a:pt x="0" y="0"/>
                </a:lnTo>
                <a:lnTo>
                  <a:pt x="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19" name="Freeform 1156"/>
          <p:cNvSpPr>
            <a:spLocks/>
          </p:cNvSpPr>
          <p:nvPr/>
        </p:nvSpPr>
        <p:spPr bwMode="auto">
          <a:xfrm>
            <a:off x="665164" y="431801"/>
            <a:ext cx="3175" cy="3175"/>
          </a:xfrm>
          <a:custGeom>
            <a:avLst/>
            <a:gdLst>
              <a:gd name="T0" fmla="*/ 3175 w 2"/>
              <a:gd name="T1" fmla="*/ 3175 h 2"/>
              <a:gd name="T2" fmla="*/ 0 w 2"/>
              <a:gd name="T3" fmla="*/ 0 h 2"/>
              <a:gd name="T4" fmla="*/ 0 w 2"/>
              <a:gd name="T5" fmla="*/ 0 h 2"/>
              <a:gd name="T6" fmla="*/ 0 w 2"/>
              <a:gd name="T7" fmla="*/ 3175 h 2"/>
              <a:gd name="T8" fmla="*/ 3175 w 2"/>
              <a:gd name="T9" fmla="*/ 3175 h 2"/>
              <a:gd name="T10" fmla="*/ 3175 w 2"/>
              <a:gd name="T11" fmla="*/ 3175 h 2"/>
              <a:gd name="T12" fmla="*/ 3175 w 2"/>
              <a:gd name="T13" fmla="*/ 3175 h 2"/>
              <a:gd name="T14" fmla="*/ 0 w 2"/>
              <a:gd name="T15" fmla="*/ 0 h 2"/>
              <a:gd name="T16" fmla="*/ 0 w 2"/>
              <a:gd name="T17" fmla="*/ 0 h 2"/>
              <a:gd name="T18" fmla="*/ 0 w 2"/>
              <a:gd name="T19" fmla="*/ 3175 h 2"/>
              <a:gd name="T20" fmla="*/ 3175 w 2"/>
              <a:gd name="T21" fmla="*/ 3175 h 2"/>
              <a:gd name="T22" fmla="*/ 3175 w 2"/>
              <a:gd name="T23" fmla="*/ 3175 h 2"/>
              <a:gd name="T24" fmla="*/ 3175 w 2"/>
              <a:gd name="T25" fmla="*/ 3175 h 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 h="2">
                <a:moveTo>
                  <a:pt x="2" y="2"/>
                </a:moveTo>
                <a:lnTo>
                  <a:pt x="0" y="0"/>
                </a:lnTo>
                <a:lnTo>
                  <a:pt x="0" y="2"/>
                </a:lnTo>
                <a:lnTo>
                  <a:pt x="2" y="2"/>
                </a:lnTo>
                <a:lnTo>
                  <a:pt x="0" y="0"/>
                </a:lnTo>
                <a:lnTo>
                  <a:pt x="0" y="2"/>
                </a:lnTo>
                <a:lnTo>
                  <a:pt x="2"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24" name="Line 1187"/>
          <p:cNvSpPr>
            <a:spLocks noChangeShapeType="1"/>
          </p:cNvSpPr>
          <p:nvPr/>
        </p:nvSpPr>
        <p:spPr bwMode="auto">
          <a:xfrm>
            <a:off x="569914" y="520700"/>
            <a:ext cx="1587" cy="158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26" name="Freeform 1208"/>
          <p:cNvSpPr>
            <a:spLocks/>
          </p:cNvSpPr>
          <p:nvPr/>
        </p:nvSpPr>
        <p:spPr bwMode="auto">
          <a:xfrm>
            <a:off x="595313" y="557215"/>
            <a:ext cx="1587" cy="1587"/>
          </a:xfrm>
          <a:custGeom>
            <a:avLst/>
            <a:gdLst>
              <a:gd name="T0" fmla="*/ 0 w 1587"/>
              <a:gd name="T1" fmla="*/ 0 h 1587"/>
              <a:gd name="T2" fmla="*/ 0 w 1587"/>
              <a:gd name="T3" fmla="*/ 0 h 1587"/>
              <a:gd name="T4" fmla="*/ 0 w 1587"/>
              <a:gd name="T5" fmla="*/ 0 h 1587"/>
              <a:gd name="T6" fmla="*/ 0 60000 65536"/>
              <a:gd name="T7" fmla="*/ 0 60000 65536"/>
              <a:gd name="T8" fmla="*/ 0 60000 65536"/>
            </a:gdLst>
            <a:ahLst/>
            <a:cxnLst>
              <a:cxn ang="T6">
                <a:pos x="T0" y="T1"/>
              </a:cxn>
              <a:cxn ang="T7">
                <a:pos x="T2" y="T3"/>
              </a:cxn>
              <a:cxn ang="T8">
                <a:pos x="T4" y="T5"/>
              </a:cxn>
            </a:cxnLst>
            <a:rect l="0" t="0" r="r" b="b"/>
            <a:pathLst>
              <a:path w="1587" h="1587">
                <a:moveTo>
                  <a:pt x="0" y="0"/>
                </a:move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30" name="Freeform 1217"/>
          <p:cNvSpPr>
            <a:spLocks/>
          </p:cNvSpPr>
          <p:nvPr/>
        </p:nvSpPr>
        <p:spPr bwMode="auto">
          <a:xfrm>
            <a:off x="595313" y="627065"/>
            <a:ext cx="1587" cy="1587"/>
          </a:xfrm>
          <a:custGeom>
            <a:avLst/>
            <a:gdLst>
              <a:gd name="T0" fmla="*/ 0 w 1587"/>
              <a:gd name="T1" fmla="*/ 0 h 1587"/>
              <a:gd name="T2" fmla="*/ 0 w 1587"/>
              <a:gd name="T3" fmla="*/ 0 h 1587"/>
              <a:gd name="T4" fmla="*/ 0 w 1587"/>
              <a:gd name="T5" fmla="*/ 0 h 1587"/>
              <a:gd name="T6" fmla="*/ 0 w 1587"/>
              <a:gd name="T7" fmla="*/ 0 h 1587"/>
              <a:gd name="T8" fmla="*/ 0 w 1587"/>
              <a:gd name="T9" fmla="*/ 0 h 1587"/>
              <a:gd name="T10" fmla="*/ 0 w 1587"/>
              <a:gd name="T11" fmla="*/ 0 h 1587"/>
              <a:gd name="T12" fmla="*/ 0 w 1587"/>
              <a:gd name="T13" fmla="*/ 0 h 1587"/>
              <a:gd name="T14" fmla="*/ 0 w 1587"/>
              <a:gd name="T15" fmla="*/ 0 h 1587"/>
              <a:gd name="T16" fmla="*/ 0 w 1587"/>
              <a:gd name="T17" fmla="*/ 0 h 1587"/>
              <a:gd name="T18" fmla="*/ 0 w 1587"/>
              <a:gd name="T19" fmla="*/ 0 h 1587"/>
              <a:gd name="T20" fmla="*/ 0 w 1587"/>
              <a:gd name="T21" fmla="*/ 0 h 1587"/>
              <a:gd name="T22" fmla="*/ 0 w 1587"/>
              <a:gd name="T23" fmla="*/ 0 h 1587"/>
              <a:gd name="T24" fmla="*/ 0 w 1587"/>
              <a:gd name="T25" fmla="*/ 0 h 1587"/>
              <a:gd name="T26" fmla="*/ 0 w 1587"/>
              <a:gd name="T27" fmla="*/ 0 h 1587"/>
              <a:gd name="T28" fmla="*/ 0 w 1587"/>
              <a:gd name="T29" fmla="*/ 0 h 1587"/>
              <a:gd name="T30" fmla="*/ 0 w 1587"/>
              <a:gd name="T31" fmla="*/ 0 h 1587"/>
              <a:gd name="T32" fmla="*/ 0 w 1587"/>
              <a:gd name="T33" fmla="*/ 0 h 1587"/>
              <a:gd name="T34" fmla="*/ 0 w 1587"/>
              <a:gd name="T35" fmla="*/ 0 h 1587"/>
              <a:gd name="T36" fmla="*/ 0 w 1587"/>
              <a:gd name="T37" fmla="*/ 0 h 1587"/>
              <a:gd name="T38" fmla="*/ 0 w 1587"/>
              <a:gd name="T39" fmla="*/ 0 h 1587"/>
              <a:gd name="T40" fmla="*/ 0 w 1587"/>
              <a:gd name="T41" fmla="*/ 0 h 1587"/>
              <a:gd name="T42" fmla="*/ 0 w 1587"/>
              <a:gd name="T43" fmla="*/ 0 h 1587"/>
              <a:gd name="T44" fmla="*/ 0 w 1587"/>
              <a:gd name="T45" fmla="*/ 0 h 1587"/>
              <a:gd name="T46" fmla="*/ 0 w 1587"/>
              <a:gd name="T47" fmla="*/ 0 h 1587"/>
              <a:gd name="T48" fmla="*/ 0 w 1587"/>
              <a:gd name="T49" fmla="*/ 0 h 1587"/>
              <a:gd name="T50" fmla="*/ 0 w 1587"/>
              <a:gd name="T51" fmla="*/ 0 h 1587"/>
              <a:gd name="T52" fmla="*/ 0 w 1587"/>
              <a:gd name="T53" fmla="*/ 0 h 1587"/>
              <a:gd name="T54" fmla="*/ 0 w 1587"/>
              <a:gd name="T55" fmla="*/ 0 h 1587"/>
              <a:gd name="T56" fmla="*/ 0 w 1587"/>
              <a:gd name="T57" fmla="*/ 0 h 1587"/>
              <a:gd name="T58" fmla="*/ 0 w 1587"/>
              <a:gd name="T59" fmla="*/ 0 h 158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587" h="1587">
                <a:moveTo>
                  <a:pt x="0" y="0"/>
                </a:move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31" name="Freeform 1219"/>
          <p:cNvSpPr>
            <a:spLocks/>
          </p:cNvSpPr>
          <p:nvPr/>
        </p:nvSpPr>
        <p:spPr bwMode="auto">
          <a:xfrm>
            <a:off x="731839" y="541340"/>
            <a:ext cx="1587" cy="1587"/>
          </a:xfrm>
          <a:custGeom>
            <a:avLst/>
            <a:gdLst>
              <a:gd name="T0" fmla="*/ 0 w 1587"/>
              <a:gd name="T1" fmla="*/ 0 h 1587"/>
              <a:gd name="T2" fmla="*/ 0 w 1587"/>
              <a:gd name="T3" fmla="*/ 0 h 1587"/>
              <a:gd name="T4" fmla="*/ 0 w 1587"/>
              <a:gd name="T5" fmla="*/ 0 h 1587"/>
              <a:gd name="T6" fmla="*/ 0 60000 65536"/>
              <a:gd name="T7" fmla="*/ 0 60000 65536"/>
              <a:gd name="T8" fmla="*/ 0 60000 65536"/>
            </a:gdLst>
            <a:ahLst/>
            <a:cxnLst>
              <a:cxn ang="T6">
                <a:pos x="T0" y="T1"/>
              </a:cxn>
              <a:cxn ang="T7">
                <a:pos x="T2" y="T3"/>
              </a:cxn>
              <a:cxn ang="T8">
                <a:pos x="T4" y="T5"/>
              </a:cxn>
            </a:cxnLst>
            <a:rect l="0" t="0" r="r" b="b"/>
            <a:pathLst>
              <a:path w="1587" h="1587">
                <a:moveTo>
                  <a:pt x="0" y="0"/>
                </a:move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33" name="Freeform 1234"/>
          <p:cNvSpPr>
            <a:spLocks/>
          </p:cNvSpPr>
          <p:nvPr/>
        </p:nvSpPr>
        <p:spPr bwMode="auto">
          <a:xfrm>
            <a:off x="722314" y="550865"/>
            <a:ext cx="3175" cy="1587"/>
          </a:xfrm>
          <a:custGeom>
            <a:avLst/>
            <a:gdLst>
              <a:gd name="T0" fmla="*/ 0 w 2"/>
              <a:gd name="T1" fmla="*/ 0 h 1587"/>
              <a:gd name="T2" fmla="*/ 0 w 2"/>
              <a:gd name="T3" fmla="*/ 0 h 1587"/>
              <a:gd name="T4" fmla="*/ 3175 w 2"/>
              <a:gd name="T5" fmla="*/ 0 h 1587"/>
              <a:gd name="T6" fmla="*/ 3175 w 2"/>
              <a:gd name="T7" fmla="*/ 0 h 1587"/>
              <a:gd name="T8" fmla="*/ 3175 w 2"/>
              <a:gd name="T9" fmla="*/ 0 h 1587"/>
              <a:gd name="T10" fmla="*/ 3175 w 2"/>
              <a:gd name="T11" fmla="*/ 0 h 1587"/>
              <a:gd name="T12" fmla="*/ 0 w 2"/>
              <a:gd name="T13" fmla="*/ 0 h 1587"/>
              <a:gd name="T14" fmla="*/ 0 w 2"/>
              <a:gd name="T15" fmla="*/ 0 h 1587"/>
              <a:gd name="T16" fmla="*/ 0 w 2"/>
              <a:gd name="T17" fmla="*/ 0 h 1587"/>
              <a:gd name="T18" fmla="*/ 0 w 2"/>
              <a:gd name="T19" fmla="*/ 0 h 1587"/>
              <a:gd name="T20" fmla="*/ 0 w 2"/>
              <a:gd name="T21" fmla="*/ 0 h 1587"/>
              <a:gd name="T22" fmla="*/ 0 w 2"/>
              <a:gd name="T23" fmla="*/ 0 h 1587"/>
              <a:gd name="T24" fmla="*/ 3175 w 2"/>
              <a:gd name="T25" fmla="*/ 0 h 1587"/>
              <a:gd name="T26" fmla="*/ 3175 w 2"/>
              <a:gd name="T27" fmla="*/ 0 h 1587"/>
              <a:gd name="T28" fmla="*/ 3175 w 2"/>
              <a:gd name="T29" fmla="*/ 0 h 1587"/>
              <a:gd name="T30" fmla="*/ 0 w 2"/>
              <a:gd name="T31" fmla="*/ 0 h 1587"/>
              <a:gd name="T32" fmla="*/ 0 w 2"/>
              <a:gd name="T33" fmla="*/ 0 h 1587"/>
              <a:gd name="T34" fmla="*/ 3175 w 2"/>
              <a:gd name="T35" fmla="*/ 0 h 1587"/>
              <a:gd name="T36" fmla="*/ 0 w 2"/>
              <a:gd name="T37" fmla="*/ 0 h 1587"/>
              <a:gd name="T38" fmla="*/ 0 w 2"/>
              <a:gd name="T39" fmla="*/ 0 h 1587"/>
              <a:gd name="T40" fmla="*/ 0 w 2"/>
              <a:gd name="T41" fmla="*/ 0 h 1587"/>
              <a:gd name="T42" fmla="*/ 0 w 2"/>
              <a:gd name="T43" fmla="*/ 0 h 1587"/>
              <a:gd name="T44" fmla="*/ 0 w 2"/>
              <a:gd name="T45" fmla="*/ 0 h 1587"/>
              <a:gd name="T46" fmla="*/ 0 w 2"/>
              <a:gd name="T47" fmla="*/ 0 h 1587"/>
              <a:gd name="T48" fmla="*/ 0 w 2"/>
              <a:gd name="T49" fmla="*/ 0 h 1587"/>
              <a:gd name="T50" fmla="*/ 0 w 2"/>
              <a:gd name="T51" fmla="*/ 0 h 1587"/>
              <a:gd name="T52" fmla="*/ 0 w 2"/>
              <a:gd name="T53" fmla="*/ 0 h 1587"/>
              <a:gd name="T54" fmla="*/ 0 w 2"/>
              <a:gd name="T55" fmla="*/ 0 h 1587"/>
              <a:gd name="T56" fmla="*/ 0 w 2"/>
              <a:gd name="T57" fmla="*/ 0 h 1587"/>
              <a:gd name="T58" fmla="*/ 0 w 2"/>
              <a:gd name="T59" fmla="*/ 0 h 1587"/>
              <a:gd name="T60" fmla="*/ 0 w 2"/>
              <a:gd name="T61" fmla="*/ 0 h 158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2" h="1587">
                <a:moveTo>
                  <a:pt x="0" y="0"/>
                </a:moveTo>
                <a:lnTo>
                  <a:pt x="0" y="0"/>
                </a:lnTo>
                <a:lnTo>
                  <a:pt x="2" y="0"/>
                </a:lnTo>
                <a:lnTo>
                  <a:pt x="0" y="0"/>
                </a:lnTo>
                <a:lnTo>
                  <a:pt x="2" y="0"/>
                </a:lnTo>
                <a:lnTo>
                  <a:pt x="0" y="0"/>
                </a:lnTo>
                <a:lnTo>
                  <a:pt x="2"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34" name="Line 1237"/>
          <p:cNvSpPr>
            <a:spLocks noChangeShapeType="1"/>
          </p:cNvSpPr>
          <p:nvPr/>
        </p:nvSpPr>
        <p:spPr bwMode="auto">
          <a:xfrm>
            <a:off x="728663" y="544515"/>
            <a:ext cx="1587" cy="158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35" name="Line 1238"/>
          <p:cNvSpPr>
            <a:spLocks noChangeShapeType="1"/>
          </p:cNvSpPr>
          <p:nvPr/>
        </p:nvSpPr>
        <p:spPr bwMode="auto">
          <a:xfrm>
            <a:off x="728663" y="544515"/>
            <a:ext cx="1587" cy="158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36" name="Freeform 1240"/>
          <p:cNvSpPr>
            <a:spLocks/>
          </p:cNvSpPr>
          <p:nvPr/>
        </p:nvSpPr>
        <p:spPr bwMode="auto">
          <a:xfrm>
            <a:off x="728663" y="541340"/>
            <a:ext cx="1587" cy="3175"/>
          </a:xfrm>
          <a:custGeom>
            <a:avLst/>
            <a:gdLst>
              <a:gd name="T0" fmla="*/ 0 w 1587"/>
              <a:gd name="T1" fmla="*/ 3175 h 2"/>
              <a:gd name="T2" fmla="*/ 0 w 1587"/>
              <a:gd name="T3" fmla="*/ 3175 h 2"/>
              <a:gd name="T4" fmla="*/ 0 w 1587"/>
              <a:gd name="T5" fmla="*/ 0 h 2"/>
              <a:gd name="T6" fmla="*/ 0 w 1587"/>
              <a:gd name="T7" fmla="*/ 3175 h 2"/>
              <a:gd name="T8" fmla="*/ 0 w 1587"/>
              <a:gd name="T9" fmla="*/ 3175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87" h="2">
                <a:moveTo>
                  <a:pt x="0" y="2"/>
                </a:moveTo>
                <a:lnTo>
                  <a:pt x="0" y="2"/>
                </a:lnTo>
                <a:lnTo>
                  <a:pt x="0" y="0"/>
                </a:lnTo>
                <a:lnTo>
                  <a:pt x="0"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39" name="Freeform 1250"/>
          <p:cNvSpPr>
            <a:spLocks/>
          </p:cNvSpPr>
          <p:nvPr/>
        </p:nvSpPr>
        <p:spPr bwMode="auto">
          <a:xfrm>
            <a:off x="731839" y="530225"/>
            <a:ext cx="3175" cy="1588"/>
          </a:xfrm>
          <a:custGeom>
            <a:avLst/>
            <a:gdLst>
              <a:gd name="T0" fmla="*/ 3175 w 2"/>
              <a:gd name="T1" fmla="*/ 0 h 1588"/>
              <a:gd name="T2" fmla="*/ 0 w 2"/>
              <a:gd name="T3" fmla="*/ 0 h 1588"/>
              <a:gd name="T4" fmla="*/ 3175 w 2"/>
              <a:gd name="T5" fmla="*/ 0 h 1588"/>
              <a:gd name="T6" fmla="*/ 0 60000 65536"/>
              <a:gd name="T7" fmla="*/ 0 60000 65536"/>
              <a:gd name="T8" fmla="*/ 0 60000 65536"/>
            </a:gdLst>
            <a:ahLst/>
            <a:cxnLst>
              <a:cxn ang="T6">
                <a:pos x="T0" y="T1"/>
              </a:cxn>
              <a:cxn ang="T7">
                <a:pos x="T2" y="T3"/>
              </a:cxn>
              <a:cxn ang="T8">
                <a:pos x="T4" y="T5"/>
              </a:cxn>
            </a:cxnLst>
            <a:rect l="0" t="0" r="r" b="b"/>
            <a:pathLst>
              <a:path w="2" h="1588">
                <a:moveTo>
                  <a:pt x="2" y="0"/>
                </a:moveTo>
                <a:lnTo>
                  <a:pt x="0" y="0"/>
                </a:lnTo>
                <a:lnTo>
                  <a:pt x="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40" name="Freeform 1252"/>
          <p:cNvSpPr>
            <a:spLocks/>
          </p:cNvSpPr>
          <p:nvPr/>
        </p:nvSpPr>
        <p:spPr bwMode="auto">
          <a:xfrm>
            <a:off x="731839" y="527050"/>
            <a:ext cx="3175" cy="7938"/>
          </a:xfrm>
          <a:custGeom>
            <a:avLst/>
            <a:gdLst>
              <a:gd name="T0" fmla="*/ 3175 w 2"/>
              <a:gd name="T1" fmla="*/ 3175 h 5"/>
              <a:gd name="T2" fmla="*/ 3175 w 2"/>
              <a:gd name="T3" fmla="*/ 3175 h 5"/>
              <a:gd name="T4" fmla="*/ 0 w 2"/>
              <a:gd name="T5" fmla="*/ 0 h 5"/>
              <a:gd name="T6" fmla="*/ 0 w 2"/>
              <a:gd name="T7" fmla="*/ 3175 h 5"/>
              <a:gd name="T8" fmla="*/ 0 w 2"/>
              <a:gd name="T9" fmla="*/ 3175 h 5"/>
              <a:gd name="T10" fmla="*/ 3175 w 2"/>
              <a:gd name="T11" fmla="*/ 7938 h 5"/>
              <a:gd name="T12" fmla="*/ 3175 w 2"/>
              <a:gd name="T13" fmla="*/ 3175 h 5"/>
              <a:gd name="T14" fmla="*/ 3175 w 2"/>
              <a:gd name="T15" fmla="*/ 3175 h 5"/>
              <a:gd name="T16" fmla="*/ 0 w 2"/>
              <a:gd name="T17" fmla="*/ 0 h 5"/>
              <a:gd name="T18" fmla="*/ 0 w 2"/>
              <a:gd name="T19" fmla="*/ 3175 h 5"/>
              <a:gd name="T20" fmla="*/ 0 w 2"/>
              <a:gd name="T21" fmla="*/ 3175 h 5"/>
              <a:gd name="T22" fmla="*/ 3175 w 2"/>
              <a:gd name="T23" fmla="*/ 7938 h 5"/>
              <a:gd name="T24" fmla="*/ 3175 w 2"/>
              <a:gd name="T25" fmla="*/ 3175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 h="5">
                <a:moveTo>
                  <a:pt x="2" y="2"/>
                </a:moveTo>
                <a:lnTo>
                  <a:pt x="2" y="2"/>
                </a:lnTo>
                <a:lnTo>
                  <a:pt x="0" y="0"/>
                </a:lnTo>
                <a:lnTo>
                  <a:pt x="0" y="2"/>
                </a:lnTo>
                <a:lnTo>
                  <a:pt x="2" y="5"/>
                </a:lnTo>
                <a:lnTo>
                  <a:pt x="2" y="2"/>
                </a:lnTo>
                <a:lnTo>
                  <a:pt x="0" y="0"/>
                </a:lnTo>
                <a:lnTo>
                  <a:pt x="0" y="2"/>
                </a:lnTo>
                <a:lnTo>
                  <a:pt x="2" y="5"/>
                </a:lnTo>
                <a:lnTo>
                  <a:pt x="2"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41" name="Freeform 1255"/>
          <p:cNvSpPr>
            <a:spLocks/>
          </p:cNvSpPr>
          <p:nvPr/>
        </p:nvSpPr>
        <p:spPr bwMode="auto">
          <a:xfrm>
            <a:off x="712789" y="550865"/>
            <a:ext cx="3175" cy="1587"/>
          </a:xfrm>
          <a:custGeom>
            <a:avLst/>
            <a:gdLst>
              <a:gd name="T0" fmla="*/ 0 w 2"/>
              <a:gd name="T1" fmla="*/ 0 h 1587"/>
              <a:gd name="T2" fmla="*/ 3175 w 2"/>
              <a:gd name="T3" fmla="*/ 0 h 1587"/>
              <a:gd name="T4" fmla="*/ 3175 w 2"/>
              <a:gd name="T5" fmla="*/ 0 h 1587"/>
              <a:gd name="T6" fmla="*/ 3175 w 2"/>
              <a:gd name="T7" fmla="*/ 0 h 1587"/>
              <a:gd name="T8" fmla="*/ 3175 w 2"/>
              <a:gd name="T9" fmla="*/ 0 h 1587"/>
              <a:gd name="T10" fmla="*/ 0 w 2"/>
              <a:gd name="T11" fmla="*/ 0 h 1587"/>
              <a:gd name="T12" fmla="*/ 0 w 2"/>
              <a:gd name="T13" fmla="*/ 0 h 1587"/>
              <a:gd name="T14" fmla="*/ 0 w 2"/>
              <a:gd name="T15" fmla="*/ 0 h 1587"/>
              <a:gd name="T16" fmla="*/ 0 w 2"/>
              <a:gd name="T17" fmla="*/ 0 h 1587"/>
              <a:gd name="T18" fmla="*/ 3175 w 2"/>
              <a:gd name="T19" fmla="*/ 0 h 1587"/>
              <a:gd name="T20" fmla="*/ 3175 w 2"/>
              <a:gd name="T21" fmla="*/ 0 h 1587"/>
              <a:gd name="T22" fmla="*/ 3175 w 2"/>
              <a:gd name="T23" fmla="*/ 0 h 1587"/>
              <a:gd name="T24" fmla="*/ 3175 w 2"/>
              <a:gd name="T25" fmla="*/ 0 h 1587"/>
              <a:gd name="T26" fmla="*/ 3175 w 2"/>
              <a:gd name="T27" fmla="*/ 0 h 1587"/>
              <a:gd name="T28" fmla="*/ 3175 w 2"/>
              <a:gd name="T29" fmla="*/ 0 h 1587"/>
              <a:gd name="T30" fmla="*/ 3175 w 2"/>
              <a:gd name="T31" fmla="*/ 0 h 1587"/>
              <a:gd name="T32" fmla="*/ 3175 w 2"/>
              <a:gd name="T33" fmla="*/ 0 h 1587"/>
              <a:gd name="T34" fmla="*/ 3175 w 2"/>
              <a:gd name="T35" fmla="*/ 0 h 1587"/>
              <a:gd name="T36" fmla="*/ 3175 w 2"/>
              <a:gd name="T37" fmla="*/ 0 h 1587"/>
              <a:gd name="T38" fmla="*/ 3175 w 2"/>
              <a:gd name="T39" fmla="*/ 0 h 1587"/>
              <a:gd name="T40" fmla="*/ 3175 w 2"/>
              <a:gd name="T41" fmla="*/ 0 h 1587"/>
              <a:gd name="T42" fmla="*/ 3175 w 2"/>
              <a:gd name="T43" fmla="*/ 0 h 1587"/>
              <a:gd name="T44" fmla="*/ 3175 w 2"/>
              <a:gd name="T45" fmla="*/ 0 h 1587"/>
              <a:gd name="T46" fmla="*/ 3175 w 2"/>
              <a:gd name="T47" fmla="*/ 0 h 1587"/>
              <a:gd name="T48" fmla="*/ 3175 w 2"/>
              <a:gd name="T49" fmla="*/ 0 h 1587"/>
              <a:gd name="T50" fmla="*/ 3175 w 2"/>
              <a:gd name="T51" fmla="*/ 0 h 1587"/>
              <a:gd name="T52" fmla="*/ 3175 w 2"/>
              <a:gd name="T53" fmla="*/ 0 h 1587"/>
              <a:gd name="T54" fmla="*/ 3175 w 2"/>
              <a:gd name="T55" fmla="*/ 0 h 1587"/>
              <a:gd name="T56" fmla="*/ 3175 w 2"/>
              <a:gd name="T57" fmla="*/ 0 h 1587"/>
              <a:gd name="T58" fmla="*/ 0 w 2"/>
              <a:gd name="T59" fmla="*/ 0 h 1587"/>
              <a:gd name="T60" fmla="*/ 0 w 2"/>
              <a:gd name="T61" fmla="*/ 0 h 1587"/>
              <a:gd name="T62" fmla="*/ 0 w 2"/>
              <a:gd name="T63" fmla="*/ 0 h 158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 h="1587">
                <a:moveTo>
                  <a:pt x="0" y="0"/>
                </a:moveTo>
                <a:lnTo>
                  <a:pt x="2" y="0"/>
                </a:lnTo>
                <a:lnTo>
                  <a:pt x="0" y="0"/>
                </a:lnTo>
                <a:lnTo>
                  <a:pt x="2"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42" name="Rectangle 1256"/>
          <p:cNvSpPr>
            <a:spLocks noChangeArrowheads="1"/>
          </p:cNvSpPr>
          <p:nvPr/>
        </p:nvSpPr>
        <p:spPr bwMode="auto">
          <a:xfrm>
            <a:off x="722314" y="550865"/>
            <a:ext cx="1587" cy="15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685800" rtl="0" eaLnBrk="1" fontAlgn="base" latinLnBrk="0" hangingPunct="1">
              <a:lnSpc>
                <a:spcPct val="100000"/>
              </a:lnSpc>
              <a:spcBef>
                <a:spcPct val="50000"/>
              </a:spcBef>
              <a:spcAft>
                <a:spcPct val="0"/>
              </a:spcAft>
              <a:buClrTx/>
              <a:buSzTx/>
              <a:buFontTx/>
              <a:buChar char="•"/>
              <a:tabLst/>
              <a:defRPr/>
            </a:pPr>
            <a:endParaRPr kumimoji="0" lang="en-US" sz="975" b="0"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43" name="Freeform 1258"/>
          <p:cNvSpPr>
            <a:spLocks/>
          </p:cNvSpPr>
          <p:nvPr/>
        </p:nvSpPr>
        <p:spPr bwMode="auto">
          <a:xfrm>
            <a:off x="722314" y="550865"/>
            <a:ext cx="1587" cy="1587"/>
          </a:xfrm>
          <a:custGeom>
            <a:avLst/>
            <a:gdLst>
              <a:gd name="T0" fmla="*/ 0 w 1587"/>
              <a:gd name="T1" fmla="*/ 0 h 1587"/>
              <a:gd name="T2" fmla="*/ 0 w 1587"/>
              <a:gd name="T3" fmla="*/ 0 h 1587"/>
              <a:gd name="T4" fmla="*/ 0 w 1587"/>
              <a:gd name="T5" fmla="*/ 0 h 1587"/>
              <a:gd name="T6" fmla="*/ 0 w 1587"/>
              <a:gd name="T7" fmla="*/ 0 h 1587"/>
              <a:gd name="T8" fmla="*/ 0 w 1587"/>
              <a:gd name="T9" fmla="*/ 0 h 1587"/>
              <a:gd name="T10" fmla="*/ 0 w 1587"/>
              <a:gd name="T11" fmla="*/ 0 h 1587"/>
              <a:gd name="T12" fmla="*/ 0 w 1587"/>
              <a:gd name="T13" fmla="*/ 0 h 1587"/>
              <a:gd name="T14" fmla="*/ 0 w 1587"/>
              <a:gd name="T15" fmla="*/ 0 h 1587"/>
              <a:gd name="T16" fmla="*/ 0 w 1587"/>
              <a:gd name="T17" fmla="*/ 0 h 1587"/>
              <a:gd name="T18" fmla="*/ 0 w 1587"/>
              <a:gd name="T19" fmla="*/ 0 h 1587"/>
              <a:gd name="T20" fmla="*/ 0 w 1587"/>
              <a:gd name="T21" fmla="*/ 0 h 1587"/>
              <a:gd name="T22" fmla="*/ 0 w 1587"/>
              <a:gd name="T23" fmla="*/ 0 h 1587"/>
              <a:gd name="T24" fmla="*/ 0 w 1587"/>
              <a:gd name="T25" fmla="*/ 0 h 1587"/>
              <a:gd name="T26" fmla="*/ 0 w 1587"/>
              <a:gd name="T27" fmla="*/ 0 h 1587"/>
              <a:gd name="T28" fmla="*/ 0 w 1587"/>
              <a:gd name="T29" fmla="*/ 0 h 1587"/>
              <a:gd name="T30" fmla="*/ 0 w 1587"/>
              <a:gd name="T31" fmla="*/ 0 h 1587"/>
              <a:gd name="T32" fmla="*/ 0 w 1587"/>
              <a:gd name="T33" fmla="*/ 0 h 1587"/>
              <a:gd name="T34" fmla="*/ 0 w 1587"/>
              <a:gd name="T35" fmla="*/ 0 h 1587"/>
              <a:gd name="T36" fmla="*/ 0 w 1587"/>
              <a:gd name="T37" fmla="*/ 0 h 1587"/>
              <a:gd name="T38" fmla="*/ 0 w 1587"/>
              <a:gd name="T39" fmla="*/ 0 h 1587"/>
              <a:gd name="T40" fmla="*/ 0 w 1587"/>
              <a:gd name="T41" fmla="*/ 0 h 1587"/>
              <a:gd name="T42" fmla="*/ 0 w 1587"/>
              <a:gd name="T43" fmla="*/ 0 h 1587"/>
              <a:gd name="T44" fmla="*/ 0 w 1587"/>
              <a:gd name="T45" fmla="*/ 0 h 1587"/>
              <a:gd name="T46" fmla="*/ 0 w 1587"/>
              <a:gd name="T47" fmla="*/ 0 h 1587"/>
              <a:gd name="T48" fmla="*/ 0 w 1587"/>
              <a:gd name="T49" fmla="*/ 0 h 1587"/>
              <a:gd name="T50" fmla="*/ 0 w 1587"/>
              <a:gd name="T51" fmla="*/ 0 h 1587"/>
              <a:gd name="T52" fmla="*/ 0 w 1587"/>
              <a:gd name="T53" fmla="*/ 0 h 1587"/>
              <a:gd name="T54" fmla="*/ 0 w 1587"/>
              <a:gd name="T55" fmla="*/ 0 h 1587"/>
              <a:gd name="T56" fmla="*/ 0 w 1587"/>
              <a:gd name="T57" fmla="*/ 0 h 1587"/>
              <a:gd name="T58" fmla="*/ 0 w 1587"/>
              <a:gd name="T59" fmla="*/ 0 h 1587"/>
              <a:gd name="T60" fmla="*/ 0 w 1587"/>
              <a:gd name="T61" fmla="*/ 0 h 158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587" h="1587">
                <a:moveTo>
                  <a:pt x="0" y="0"/>
                </a:move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44" name="Freeform 1266"/>
          <p:cNvSpPr>
            <a:spLocks/>
          </p:cNvSpPr>
          <p:nvPr/>
        </p:nvSpPr>
        <p:spPr bwMode="auto">
          <a:xfrm>
            <a:off x="728663" y="534990"/>
            <a:ext cx="1587" cy="1587"/>
          </a:xfrm>
          <a:custGeom>
            <a:avLst/>
            <a:gdLst>
              <a:gd name="T0" fmla="*/ 0 w 1587"/>
              <a:gd name="T1" fmla="*/ 0 h 1587"/>
              <a:gd name="T2" fmla="*/ 0 w 1587"/>
              <a:gd name="T3" fmla="*/ 0 h 1587"/>
              <a:gd name="T4" fmla="*/ 0 w 1587"/>
              <a:gd name="T5" fmla="*/ 0 h 1587"/>
              <a:gd name="T6" fmla="*/ 0 w 1587"/>
              <a:gd name="T7" fmla="*/ 0 h 1587"/>
              <a:gd name="T8" fmla="*/ 0 w 1587"/>
              <a:gd name="T9" fmla="*/ 0 h 1587"/>
              <a:gd name="T10" fmla="*/ 0 w 1587"/>
              <a:gd name="T11" fmla="*/ 0 h 1587"/>
              <a:gd name="T12" fmla="*/ 0 w 1587"/>
              <a:gd name="T13" fmla="*/ 0 h 1587"/>
              <a:gd name="T14" fmla="*/ 0 w 1587"/>
              <a:gd name="T15" fmla="*/ 0 h 1587"/>
              <a:gd name="T16" fmla="*/ 0 w 1587"/>
              <a:gd name="T17" fmla="*/ 0 h 1587"/>
              <a:gd name="T18" fmla="*/ 0 w 1587"/>
              <a:gd name="T19" fmla="*/ 0 h 1587"/>
              <a:gd name="T20" fmla="*/ 0 w 1587"/>
              <a:gd name="T21" fmla="*/ 0 h 1587"/>
              <a:gd name="T22" fmla="*/ 0 w 1587"/>
              <a:gd name="T23" fmla="*/ 0 h 1587"/>
              <a:gd name="T24" fmla="*/ 0 w 1587"/>
              <a:gd name="T25" fmla="*/ 0 h 1587"/>
              <a:gd name="T26" fmla="*/ 0 w 1587"/>
              <a:gd name="T27" fmla="*/ 0 h 1587"/>
              <a:gd name="T28" fmla="*/ 0 w 1587"/>
              <a:gd name="T29" fmla="*/ 0 h 1587"/>
              <a:gd name="T30" fmla="*/ 0 w 1587"/>
              <a:gd name="T31" fmla="*/ 0 h 1587"/>
              <a:gd name="T32" fmla="*/ 0 w 1587"/>
              <a:gd name="T33" fmla="*/ 0 h 1587"/>
              <a:gd name="T34" fmla="*/ 0 w 1587"/>
              <a:gd name="T35" fmla="*/ 0 h 1587"/>
              <a:gd name="T36" fmla="*/ 0 w 1587"/>
              <a:gd name="T37" fmla="*/ 0 h 1587"/>
              <a:gd name="T38" fmla="*/ 0 w 1587"/>
              <a:gd name="T39" fmla="*/ 0 h 1587"/>
              <a:gd name="T40" fmla="*/ 0 w 1587"/>
              <a:gd name="T41" fmla="*/ 0 h 1587"/>
              <a:gd name="T42" fmla="*/ 0 w 1587"/>
              <a:gd name="T43" fmla="*/ 0 h 1587"/>
              <a:gd name="T44" fmla="*/ 0 w 1587"/>
              <a:gd name="T45" fmla="*/ 0 h 1587"/>
              <a:gd name="T46" fmla="*/ 0 w 1587"/>
              <a:gd name="T47" fmla="*/ 0 h 1587"/>
              <a:gd name="T48" fmla="*/ 0 w 1587"/>
              <a:gd name="T49" fmla="*/ 0 h 1587"/>
              <a:gd name="T50" fmla="*/ 0 w 1587"/>
              <a:gd name="T51" fmla="*/ 0 h 1587"/>
              <a:gd name="T52" fmla="*/ 0 w 1587"/>
              <a:gd name="T53" fmla="*/ 0 h 1587"/>
              <a:gd name="T54" fmla="*/ 0 w 1587"/>
              <a:gd name="T55" fmla="*/ 0 h 1587"/>
              <a:gd name="T56" fmla="*/ 0 w 1587"/>
              <a:gd name="T57" fmla="*/ 0 h 1587"/>
              <a:gd name="T58" fmla="*/ 0 w 1587"/>
              <a:gd name="T59" fmla="*/ 0 h 1587"/>
              <a:gd name="T60" fmla="*/ 0 w 1587"/>
              <a:gd name="T61" fmla="*/ 0 h 1587"/>
              <a:gd name="T62" fmla="*/ 0 w 1587"/>
              <a:gd name="T63" fmla="*/ 0 h 1587"/>
              <a:gd name="T64" fmla="*/ 0 w 1587"/>
              <a:gd name="T65" fmla="*/ 0 h 1587"/>
              <a:gd name="T66" fmla="*/ 0 w 1587"/>
              <a:gd name="T67" fmla="*/ 0 h 1587"/>
              <a:gd name="T68" fmla="*/ 0 w 1587"/>
              <a:gd name="T69" fmla="*/ 0 h 1587"/>
              <a:gd name="T70" fmla="*/ 0 w 1587"/>
              <a:gd name="T71" fmla="*/ 0 h 1587"/>
              <a:gd name="T72" fmla="*/ 0 w 1587"/>
              <a:gd name="T73" fmla="*/ 0 h 1587"/>
              <a:gd name="T74" fmla="*/ 0 w 1587"/>
              <a:gd name="T75" fmla="*/ 0 h 1587"/>
              <a:gd name="T76" fmla="*/ 0 w 1587"/>
              <a:gd name="T77" fmla="*/ 0 h 1587"/>
              <a:gd name="T78" fmla="*/ 0 w 1587"/>
              <a:gd name="T79" fmla="*/ 0 h 1587"/>
              <a:gd name="T80" fmla="*/ 0 w 1587"/>
              <a:gd name="T81" fmla="*/ 0 h 1587"/>
              <a:gd name="T82" fmla="*/ 0 w 1587"/>
              <a:gd name="T83" fmla="*/ 0 h 1587"/>
              <a:gd name="T84" fmla="*/ 0 w 1587"/>
              <a:gd name="T85" fmla="*/ 0 h 1587"/>
              <a:gd name="T86" fmla="*/ 0 w 1587"/>
              <a:gd name="T87" fmla="*/ 0 h 158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587" h="1587">
                <a:moveTo>
                  <a:pt x="0" y="0"/>
                </a:move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46" name="Line 1270"/>
          <p:cNvSpPr>
            <a:spLocks noChangeShapeType="1"/>
          </p:cNvSpPr>
          <p:nvPr/>
        </p:nvSpPr>
        <p:spPr bwMode="auto">
          <a:xfrm>
            <a:off x="728663" y="530225"/>
            <a:ext cx="1587" cy="158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47" name="Line 1271"/>
          <p:cNvSpPr>
            <a:spLocks noChangeShapeType="1"/>
          </p:cNvSpPr>
          <p:nvPr/>
        </p:nvSpPr>
        <p:spPr bwMode="auto">
          <a:xfrm>
            <a:off x="728663" y="530225"/>
            <a:ext cx="1587" cy="158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48" name="Rectangle 1272"/>
          <p:cNvSpPr>
            <a:spLocks noChangeArrowheads="1"/>
          </p:cNvSpPr>
          <p:nvPr/>
        </p:nvSpPr>
        <p:spPr bwMode="auto">
          <a:xfrm>
            <a:off x="728663" y="530225"/>
            <a:ext cx="1587" cy="15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685800" rtl="0" eaLnBrk="1" fontAlgn="base" latinLnBrk="0" hangingPunct="1">
              <a:lnSpc>
                <a:spcPct val="100000"/>
              </a:lnSpc>
              <a:spcBef>
                <a:spcPct val="50000"/>
              </a:spcBef>
              <a:spcAft>
                <a:spcPct val="0"/>
              </a:spcAft>
              <a:buClrTx/>
              <a:buSzTx/>
              <a:buFontTx/>
              <a:buChar char="•"/>
              <a:tabLst/>
              <a:defRPr/>
            </a:pPr>
            <a:endParaRPr kumimoji="0" lang="en-US" sz="975" b="0"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50" name="Line 1274"/>
          <p:cNvSpPr>
            <a:spLocks noChangeShapeType="1"/>
          </p:cNvSpPr>
          <p:nvPr/>
        </p:nvSpPr>
        <p:spPr bwMode="auto">
          <a:xfrm>
            <a:off x="728663" y="527050"/>
            <a:ext cx="1587" cy="158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51" name="Line 1275"/>
          <p:cNvSpPr>
            <a:spLocks noChangeShapeType="1"/>
          </p:cNvSpPr>
          <p:nvPr/>
        </p:nvSpPr>
        <p:spPr bwMode="auto">
          <a:xfrm>
            <a:off x="728663" y="527050"/>
            <a:ext cx="1587" cy="158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52" name="Freeform 1277"/>
          <p:cNvSpPr>
            <a:spLocks/>
          </p:cNvSpPr>
          <p:nvPr/>
        </p:nvSpPr>
        <p:spPr bwMode="auto">
          <a:xfrm>
            <a:off x="728663" y="523877"/>
            <a:ext cx="1587" cy="3175"/>
          </a:xfrm>
          <a:custGeom>
            <a:avLst/>
            <a:gdLst>
              <a:gd name="T0" fmla="*/ 0 w 1587"/>
              <a:gd name="T1" fmla="*/ 3175 h 2"/>
              <a:gd name="T2" fmla="*/ 0 w 1587"/>
              <a:gd name="T3" fmla="*/ 3175 h 2"/>
              <a:gd name="T4" fmla="*/ 0 w 1587"/>
              <a:gd name="T5" fmla="*/ 0 h 2"/>
              <a:gd name="T6" fmla="*/ 0 w 1587"/>
              <a:gd name="T7" fmla="*/ 3175 h 2"/>
              <a:gd name="T8" fmla="*/ 0 w 1587"/>
              <a:gd name="T9" fmla="*/ 3175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87" h="2">
                <a:moveTo>
                  <a:pt x="0" y="2"/>
                </a:moveTo>
                <a:lnTo>
                  <a:pt x="0" y="2"/>
                </a:lnTo>
                <a:lnTo>
                  <a:pt x="0" y="0"/>
                </a:lnTo>
                <a:lnTo>
                  <a:pt x="0"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65" name="Rectangle 1028"/>
          <p:cNvSpPr>
            <a:spLocks noGrp="1" noChangeArrowheads="1"/>
          </p:cNvSpPr>
          <p:nvPr>
            <p:ph type="dt" sz="half" idx="15"/>
          </p:nvPr>
        </p:nvSpPr>
        <p:spPr>
          <a:xfrm>
            <a:off x="6448475" y="6424627"/>
            <a:ext cx="2552700" cy="306388"/>
          </a:xfrm>
        </p:spPr>
        <p:txBody>
          <a:bodyPr rIns="0">
            <a:normAutofit/>
          </a:bodyPr>
          <a:lstStyle>
            <a:lvl1pPr algn="r">
              <a:defRPr sz="1200">
                <a:solidFill>
                  <a:schemeClr val="tx1"/>
                </a:solidFill>
                <a:latin typeface="+mn-lt"/>
                <a:cs typeface="Arial" charset="0"/>
              </a:defRPr>
            </a:lvl1pPr>
          </a:lstStyle>
          <a:p>
            <a:pPr fontAlgn="base">
              <a:spcBef>
                <a:spcPct val="0"/>
              </a:spcBef>
              <a:spcAft>
                <a:spcPct val="0"/>
              </a:spcAft>
              <a:defRPr/>
            </a:pPr>
            <a:fld id="{3808D2CF-ECE4-4005-A042-AB455C3247EE}" type="datetime4">
              <a:rPr lang="en-US" smtClean="0">
                <a:solidFill>
                  <a:srgbClr val="002345"/>
                </a:solidFill>
                <a:ea typeface="MS PGothic" pitchFamily="34" charset="-128"/>
              </a:rPr>
              <a:pPr fontAlgn="base">
                <a:spcBef>
                  <a:spcPct val="0"/>
                </a:spcBef>
                <a:spcAft>
                  <a:spcPct val="0"/>
                </a:spcAft>
                <a:defRPr/>
              </a:pPr>
              <a:t>April 30, 2019</a:t>
            </a:fld>
            <a:endParaRPr lang="en-US" dirty="0">
              <a:solidFill>
                <a:srgbClr val="002345"/>
              </a:solidFill>
              <a:ea typeface="MS PGothic" pitchFamily="34" charset="-128"/>
            </a:endParaRPr>
          </a:p>
        </p:txBody>
      </p:sp>
      <p:sp>
        <p:nvSpPr>
          <p:cNvPr id="71" name="Text Placeholder 331"/>
          <p:cNvSpPr>
            <a:spLocks noGrp="1"/>
          </p:cNvSpPr>
          <p:nvPr>
            <p:ph type="body" sz="quarter" idx="16" hasCustomPrompt="1"/>
          </p:nvPr>
        </p:nvSpPr>
        <p:spPr>
          <a:xfrm>
            <a:off x="5935414" y="5355996"/>
            <a:ext cx="3065762" cy="411162"/>
          </a:xfrm>
        </p:spPr>
        <p:txBody>
          <a:bodyPr anchor="ctr"/>
          <a:lstStyle>
            <a:lvl1pPr algn="r">
              <a:lnSpc>
                <a:spcPct val="100000"/>
              </a:lnSpc>
              <a:defRPr sz="1350" b="0" i="0" baseline="0">
                <a:solidFill>
                  <a:schemeClr val="tx1"/>
                </a:solidFill>
                <a:latin typeface="+mn-lt"/>
                <a:cs typeface="Arial"/>
              </a:defRPr>
            </a:lvl1pPr>
            <a:lvl2pPr>
              <a:defRPr b="0" i="0">
                <a:latin typeface="Andes" panose="02000000000000000000" pitchFamily="50" charset="0"/>
                <a:cs typeface="Andes ExtraLight"/>
              </a:defRPr>
            </a:lvl2pPr>
            <a:lvl3pPr>
              <a:defRPr b="0" i="0">
                <a:latin typeface="Andes ExtraLight"/>
                <a:cs typeface="Andes ExtraLight"/>
              </a:defRPr>
            </a:lvl3pPr>
            <a:lvl4pPr>
              <a:defRPr b="0" i="0">
                <a:latin typeface="Andes ExtraLight"/>
                <a:cs typeface="Andes ExtraLight"/>
              </a:defRPr>
            </a:lvl4pPr>
            <a:lvl5pPr>
              <a:defRPr b="0" i="0">
                <a:latin typeface="Andes ExtraLight"/>
                <a:cs typeface="Andes ExtraLight"/>
              </a:defRPr>
            </a:lvl5pPr>
          </a:lstStyle>
          <a:p>
            <a:r>
              <a:rPr lang="en-US" dirty="0"/>
              <a:t>Name Last name</a:t>
            </a:r>
          </a:p>
        </p:txBody>
      </p:sp>
      <p:sp>
        <p:nvSpPr>
          <p:cNvPr id="72" name="Text Placeholder 331"/>
          <p:cNvSpPr>
            <a:spLocks noGrp="1"/>
          </p:cNvSpPr>
          <p:nvPr>
            <p:ph type="body" sz="quarter" idx="17" hasCustomPrompt="1"/>
          </p:nvPr>
        </p:nvSpPr>
        <p:spPr>
          <a:xfrm>
            <a:off x="5935414" y="5828843"/>
            <a:ext cx="3065762" cy="252490"/>
          </a:xfrm>
        </p:spPr>
        <p:txBody>
          <a:bodyPr anchor="ctr"/>
          <a:lstStyle>
            <a:lvl1pPr algn="r">
              <a:lnSpc>
                <a:spcPct val="100000"/>
              </a:lnSpc>
              <a:defRPr sz="1200" b="0" i="0" baseline="0">
                <a:solidFill>
                  <a:schemeClr val="tx1"/>
                </a:solidFill>
                <a:latin typeface="+mn-lt"/>
                <a:cs typeface="Arial"/>
              </a:defRPr>
            </a:lvl1pPr>
            <a:lvl2pPr>
              <a:defRPr b="0" i="0">
                <a:latin typeface="Andes" panose="02000000000000000000" pitchFamily="50" charset="0"/>
                <a:cs typeface="Andes ExtraLight"/>
              </a:defRPr>
            </a:lvl2pPr>
            <a:lvl3pPr>
              <a:defRPr b="0" i="0">
                <a:latin typeface="Andes ExtraLight"/>
                <a:cs typeface="Andes ExtraLight"/>
              </a:defRPr>
            </a:lvl3pPr>
            <a:lvl4pPr>
              <a:defRPr b="0" i="0">
                <a:latin typeface="Andes ExtraLight"/>
                <a:cs typeface="Andes ExtraLight"/>
              </a:defRPr>
            </a:lvl4pPr>
            <a:lvl5pPr>
              <a:defRPr b="0" i="0">
                <a:latin typeface="Andes ExtraLight"/>
                <a:cs typeface="Andes ExtraLight"/>
              </a:defRPr>
            </a:lvl5pPr>
          </a:lstStyle>
          <a:p>
            <a:r>
              <a:rPr lang="en-US" dirty="0"/>
              <a:t>Position</a:t>
            </a:r>
          </a:p>
        </p:txBody>
      </p:sp>
      <p:sp>
        <p:nvSpPr>
          <p:cNvPr id="73" name="Text Placeholder 331"/>
          <p:cNvSpPr>
            <a:spLocks noGrp="1"/>
          </p:cNvSpPr>
          <p:nvPr>
            <p:ph type="body" sz="quarter" idx="18" hasCustomPrompt="1"/>
          </p:nvPr>
        </p:nvSpPr>
        <p:spPr>
          <a:xfrm>
            <a:off x="5935414" y="6115316"/>
            <a:ext cx="3065762" cy="241344"/>
          </a:xfrm>
        </p:spPr>
        <p:txBody>
          <a:bodyPr anchor="ctr"/>
          <a:lstStyle>
            <a:lvl1pPr algn="r">
              <a:lnSpc>
                <a:spcPct val="100000"/>
              </a:lnSpc>
              <a:defRPr sz="1200" b="0" i="0" baseline="0">
                <a:solidFill>
                  <a:schemeClr val="tx1"/>
                </a:solidFill>
                <a:latin typeface="+mn-lt"/>
                <a:cs typeface="Arial"/>
              </a:defRPr>
            </a:lvl1pPr>
            <a:lvl2pPr>
              <a:defRPr b="0" i="0">
                <a:latin typeface="Andes" panose="02000000000000000000" pitchFamily="50" charset="0"/>
                <a:cs typeface="Andes ExtraLight"/>
              </a:defRPr>
            </a:lvl2pPr>
            <a:lvl3pPr>
              <a:defRPr b="0" i="0">
                <a:latin typeface="Andes ExtraLight"/>
                <a:cs typeface="Andes ExtraLight"/>
              </a:defRPr>
            </a:lvl3pPr>
            <a:lvl4pPr>
              <a:defRPr b="0" i="0">
                <a:latin typeface="Andes ExtraLight"/>
                <a:cs typeface="Andes ExtraLight"/>
              </a:defRPr>
            </a:lvl4pPr>
            <a:lvl5pPr>
              <a:defRPr b="0" i="0">
                <a:latin typeface="Andes ExtraLight"/>
                <a:cs typeface="Andes ExtraLight"/>
              </a:defRPr>
            </a:lvl5pPr>
          </a:lstStyle>
          <a:p>
            <a:r>
              <a:rPr lang="en-US" dirty="0"/>
              <a:t>Department</a:t>
            </a:r>
          </a:p>
        </p:txBody>
      </p:sp>
      <p:sp>
        <p:nvSpPr>
          <p:cNvPr id="58" name="Text Placeholder 331">
            <a:extLst>
              <a:ext uri="{FF2B5EF4-FFF2-40B4-BE49-F238E27FC236}">
                <a16:creationId xmlns:a16="http://schemas.microsoft.com/office/drawing/2014/main" id="{5AF6D618-D748-40F6-AC77-150BADAEDF0D}"/>
              </a:ext>
            </a:extLst>
          </p:cNvPr>
          <p:cNvSpPr>
            <a:spLocks noGrp="1"/>
          </p:cNvSpPr>
          <p:nvPr>
            <p:ph type="body" sz="quarter" idx="13" hasCustomPrompt="1"/>
          </p:nvPr>
        </p:nvSpPr>
        <p:spPr>
          <a:xfrm>
            <a:off x="373381" y="3182670"/>
            <a:ext cx="3143549" cy="900903"/>
          </a:xfrm>
          <a:noFill/>
        </p:spPr>
        <p:txBody>
          <a:bodyPr>
            <a:noAutofit/>
          </a:bodyPr>
          <a:lstStyle>
            <a:lvl1pPr>
              <a:lnSpc>
                <a:spcPct val="100000"/>
              </a:lnSpc>
              <a:spcBef>
                <a:spcPts val="0"/>
              </a:spcBef>
              <a:defRPr sz="2100" b="0" i="0" cap="none" baseline="0">
                <a:solidFill>
                  <a:srgbClr val="002345"/>
                </a:solidFill>
                <a:latin typeface="+mn-lt"/>
                <a:cs typeface="Andes" panose="02000000000000000000" pitchFamily="50" charset="0"/>
              </a:defRPr>
            </a:lvl1pPr>
            <a:lvl2pPr>
              <a:defRPr b="0" i="0">
                <a:latin typeface="Andes ExtraLight"/>
                <a:cs typeface="Andes ExtraLight"/>
              </a:defRPr>
            </a:lvl2pPr>
            <a:lvl3pPr>
              <a:defRPr b="0" i="0">
                <a:latin typeface="Andes ExtraLight"/>
                <a:cs typeface="Andes ExtraLight"/>
              </a:defRPr>
            </a:lvl3pPr>
            <a:lvl4pPr>
              <a:defRPr b="0" i="0">
                <a:latin typeface="Andes ExtraLight"/>
                <a:cs typeface="Andes ExtraLight"/>
              </a:defRPr>
            </a:lvl4pPr>
            <a:lvl5pPr>
              <a:defRPr b="0" i="0">
                <a:latin typeface="Andes ExtraLight"/>
                <a:cs typeface="Andes ExtraLight"/>
              </a:defRPr>
            </a:lvl5pPr>
          </a:lstStyle>
          <a:p>
            <a:r>
              <a:rPr lang="en-US" dirty="0"/>
              <a:t>Starting a Business</a:t>
            </a:r>
          </a:p>
        </p:txBody>
      </p:sp>
      <p:pic>
        <p:nvPicPr>
          <p:cNvPr id="63" name="Picture 6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73381" y="5440363"/>
            <a:ext cx="4883150" cy="95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 name="Rectangle 65"/>
          <p:cNvSpPr>
            <a:spLocks noChangeArrowheads="1"/>
          </p:cNvSpPr>
          <p:nvPr userDrawn="1"/>
        </p:nvSpPr>
        <p:spPr bwMode="auto">
          <a:xfrm>
            <a:off x="0" y="5099080"/>
            <a:ext cx="9144000" cy="176213"/>
          </a:xfrm>
          <a:prstGeom prst="rect">
            <a:avLst/>
          </a:prstGeom>
          <a:solidFill>
            <a:schemeClr val="accent1"/>
          </a:solidFill>
          <a:ln>
            <a:noFill/>
          </a:ln>
          <a:extLst/>
        </p:spPr>
        <p:txBody>
          <a:bodyPr/>
          <a:lstStyle/>
          <a:p>
            <a:pPr marL="86916" marR="0" lvl="0" indent="-86916" algn="l" defTabSz="685800" rtl="0" eaLnBrk="1" fontAlgn="base" latinLnBrk="0" hangingPunct="1">
              <a:lnSpc>
                <a:spcPct val="100000"/>
              </a:lnSpc>
              <a:spcBef>
                <a:spcPct val="50000"/>
              </a:spcBef>
              <a:spcAft>
                <a:spcPct val="0"/>
              </a:spcAft>
              <a:buClrTx/>
              <a:buSzTx/>
              <a:buFontTx/>
              <a:buChar char="•"/>
              <a:tabLst/>
              <a:defRPr/>
            </a:pPr>
            <a:endParaRPr kumimoji="0" lang="en-US" sz="975" b="0" i="0" u="none" strike="noStrike" kern="1200" cap="none" spc="0" normalizeH="0" baseline="0" noProof="0">
              <a:ln>
                <a:noFill/>
              </a:ln>
              <a:solidFill>
                <a:srgbClr val="FFFFFF"/>
              </a:solidFill>
              <a:effectLst/>
              <a:uLnTx/>
              <a:uFillTx/>
              <a:latin typeface="Trebuchet MS" pitchFamily="34" charset="0"/>
              <a:ea typeface="MS PGothic" pitchFamily="34" charset="-128"/>
              <a:cs typeface="+mn-cs"/>
            </a:endParaRPr>
          </a:p>
        </p:txBody>
      </p:sp>
      <p:pic>
        <p:nvPicPr>
          <p:cNvPr id="20" name="Picture 19">
            <a:extLst>
              <a:ext uri="{FF2B5EF4-FFF2-40B4-BE49-F238E27FC236}">
                <a16:creationId xmlns:a16="http://schemas.microsoft.com/office/drawing/2014/main" id="{5A1BE01B-C488-45BA-B0A9-65717A1EB36E}"/>
              </a:ext>
            </a:extLst>
          </p:cNvPr>
          <p:cNvPicPr>
            <a:picLocks noChangeAspect="1"/>
          </p:cNvPicPr>
          <p:nvPr userDrawn="1"/>
        </p:nvPicPr>
        <p:blipFill>
          <a:blip r:embed="rId3"/>
          <a:stretch>
            <a:fillRect/>
          </a:stretch>
        </p:blipFill>
        <p:spPr>
          <a:xfrm>
            <a:off x="6507462" y="2994198"/>
            <a:ext cx="1953359" cy="2013566"/>
          </a:xfrm>
          <a:prstGeom prst="rect">
            <a:avLst/>
          </a:prstGeom>
        </p:spPr>
      </p:pic>
      <p:pic>
        <p:nvPicPr>
          <p:cNvPr id="25" name="Picture 24">
            <a:extLst>
              <a:ext uri="{FF2B5EF4-FFF2-40B4-BE49-F238E27FC236}">
                <a16:creationId xmlns:a16="http://schemas.microsoft.com/office/drawing/2014/main" id="{9A6DC3EC-AE99-496A-93BB-37E5CAA3326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176831" y="4078574"/>
            <a:ext cx="667775" cy="245055"/>
          </a:xfrm>
          <a:prstGeom prst="rect">
            <a:avLst/>
          </a:prstGeom>
        </p:spPr>
      </p:pic>
      <p:pic>
        <p:nvPicPr>
          <p:cNvPr id="3" name="Picture 2">
            <a:extLst>
              <a:ext uri="{FF2B5EF4-FFF2-40B4-BE49-F238E27FC236}">
                <a16:creationId xmlns:a16="http://schemas.microsoft.com/office/drawing/2014/main" id="{87FC4596-4117-423D-B340-C819B636806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107" y="-577"/>
            <a:ext cx="9149080" cy="457143"/>
          </a:xfrm>
          <a:prstGeom prst="rect">
            <a:avLst/>
          </a:prstGeom>
        </p:spPr>
      </p:pic>
      <p:pic>
        <p:nvPicPr>
          <p:cNvPr id="8" name="Picture 7">
            <a:extLst>
              <a:ext uri="{FF2B5EF4-FFF2-40B4-BE49-F238E27FC236}">
                <a16:creationId xmlns:a16="http://schemas.microsoft.com/office/drawing/2014/main" id="{84B756C9-9E24-4FBC-B64F-D3E75E5BCBFD}"/>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7766212" y="4354241"/>
            <a:ext cx="1062773" cy="268747"/>
          </a:xfrm>
          <a:prstGeom prst="rect">
            <a:avLst/>
          </a:prstGeom>
        </p:spPr>
      </p:pic>
      <p:pic>
        <p:nvPicPr>
          <p:cNvPr id="12" name="Picture 11">
            <a:extLst>
              <a:ext uri="{FF2B5EF4-FFF2-40B4-BE49-F238E27FC236}">
                <a16:creationId xmlns:a16="http://schemas.microsoft.com/office/drawing/2014/main" id="{5E160E45-2374-4CB2-ADC5-972355F548C0}"/>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517995" y="4629370"/>
            <a:ext cx="1514585" cy="497031"/>
          </a:xfrm>
          <a:prstGeom prst="rect">
            <a:avLst/>
          </a:prstGeom>
        </p:spPr>
      </p:pic>
      <p:sp>
        <p:nvSpPr>
          <p:cNvPr id="2" name="TextBox 1">
            <a:extLst>
              <a:ext uri="{FF2B5EF4-FFF2-40B4-BE49-F238E27FC236}">
                <a16:creationId xmlns:a16="http://schemas.microsoft.com/office/drawing/2014/main" id="{1C17B03F-C600-48F0-8A44-577023A20FAE}"/>
              </a:ext>
            </a:extLst>
          </p:cNvPr>
          <p:cNvSpPr txBox="1"/>
          <p:nvPr userDrawn="1"/>
        </p:nvSpPr>
        <p:spPr>
          <a:xfrm>
            <a:off x="571501" y="2437452"/>
            <a:ext cx="3961409" cy="584775"/>
          </a:xfrm>
          <a:prstGeom prst="rect">
            <a:avLst/>
          </a:prstGeom>
          <a:noFill/>
        </p:spPr>
        <p:txBody>
          <a:bodyPr wrap="square" rtlCol="0">
            <a:spAutoFit/>
          </a:bodyPr>
          <a:lstStyle/>
          <a:p>
            <a:r>
              <a:rPr lang="en-US" sz="3200" dirty="0">
                <a:solidFill>
                  <a:schemeClr val="accent2"/>
                </a:solidFill>
              </a:rPr>
              <a:t>Training for Reform</a:t>
            </a:r>
          </a:p>
        </p:txBody>
      </p:sp>
      <p:pic>
        <p:nvPicPr>
          <p:cNvPr id="9" name="Picture 8">
            <a:extLst>
              <a:ext uri="{FF2B5EF4-FFF2-40B4-BE49-F238E27FC236}">
                <a16:creationId xmlns:a16="http://schemas.microsoft.com/office/drawing/2014/main" id="{40FFAD18-6732-49FB-8497-534D13EF92D7}"/>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107" y="729898"/>
            <a:ext cx="9143932" cy="1809730"/>
          </a:xfrm>
          <a:prstGeom prst="rect">
            <a:avLst/>
          </a:prstGeom>
        </p:spPr>
      </p:pic>
    </p:spTree>
    <p:extLst>
      <p:ext uri="{BB962C8B-B14F-4D97-AF65-F5344CB8AC3E}">
        <p14:creationId xmlns:p14="http://schemas.microsoft.com/office/powerpoint/2010/main" val="1087459996"/>
      </p:ext>
    </p:extLst>
  </p:cSld>
  <p:clrMapOvr>
    <a:masterClrMapping/>
  </p:clrMapOvr>
  <p:hf sldNum="0" hdr="0" ftr="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ection Divider/Table of Content">
    <p:bg>
      <p:bgPr>
        <a:solidFill>
          <a:schemeClr val="bg1"/>
        </a:solid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20EB3FD2-A692-4BC5-A43F-48B8B4727A9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95" r="495"/>
          <a:stretch/>
        </p:blipFill>
        <p:spPr>
          <a:xfrm>
            <a:off x="0" y="4384063"/>
            <a:ext cx="9144000" cy="2473938"/>
          </a:xfrm>
          <a:prstGeom prst="rect">
            <a:avLst/>
          </a:prstGeom>
        </p:spPr>
      </p:pic>
      <p:sp>
        <p:nvSpPr>
          <p:cNvPr id="63" name="Rectangle 63"/>
          <p:cNvSpPr>
            <a:spLocks noChangeArrowheads="1"/>
          </p:cNvSpPr>
          <p:nvPr userDrawn="1"/>
        </p:nvSpPr>
        <p:spPr bwMode="auto">
          <a:xfrm>
            <a:off x="0" y="4302127"/>
            <a:ext cx="9144000" cy="176213"/>
          </a:xfrm>
          <a:prstGeom prst="rect">
            <a:avLst/>
          </a:prstGeom>
          <a:solidFill>
            <a:srgbClr val="00ADE4"/>
          </a:solidFill>
          <a:ln>
            <a:noFill/>
          </a:ln>
          <a:extLst/>
        </p:spPr>
        <p:txBody>
          <a:bodyPr/>
          <a:lstStyle/>
          <a:p>
            <a:pPr marL="86916" marR="0" lvl="0" indent="-86916" algn="l" defTabSz="685800" rtl="0" eaLnBrk="1" fontAlgn="base" latinLnBrk="0" hangingPunct="1">
              <a:lnSpc>
                <a:spcPct val="100000"/>
              </a:lnSpc>
              <a:spcBef>
                <a:spcPct val="50000"/>
              </a:spcBef>
              <a:spcAft>
                <a:spcPct val="0"/>
              </a:spcAft>
              <a:buClrTx/>
              <a:buSzTx/>
              <a:buFontTx/>
              <a:buChar char="•"/>
              <a:tabLst/>
              <a:defRPr/>
            </a:pPr>
            <a:endParaRPr kumimoji="0" lang="en-US" sz="975" b="0" i="0" u="none" strike="noStrike" kern="1200" cap="none" spc="0" normalizeH="0" baseline="0" noProof="0">
              <a:ln>
                <a:noFill/>
              </a:ln>
              <a:solidFill>
                <a:srgbClr val="FFFFFF"/>
              </a:solidFill>
              <a:effectLst/>
              <a:uLnTx/>
              <a:uFillTx/>
              <a:latin typeface="Arial"/>
              <a:ea typeface="MS PGothic" pitchFamily="34" charset="-128"/>
              <a:cs typeface="+mn-cs"/>
            </a:endParaRPr>
          </a:p>
        </p:txBody>
      </p:sp>
      <p:sp>
        <p:nvSpPr>
          <p:cNvPr id="332" name="Text Placeholder 331"/>
          <p:cNvSpPr>
            <a:spLocks noGrp="1"/>
          </p:cNvSpPr>
          <p:nvPr>
            <p:ph type="body" sz="quarter" idx="13" hasCustomPrompt="1"/>
          </p:nvPr>
        </p:nvSpPr>
        <p:spPr>
          <a:xfrm>
            <a:off x="1408676" y="2015067"/>
            <a:ext cx="7379724" cy="2195986"/>
          </a:xfrm>
        </p:spPr>
        <p:txBody>
          <a:bodyPr>
            <a:normAutofit/>
          </a:bodyPr>
          <a:lstStyle>
            <a:lvl1pPr marL="0" marR="0" indent="0" algn="just" defTabSz="685800" rtl="0" eaLnBrk="1" fontAlgn="base" latinLnBrk="0" hangingPunct="1">
              <a:lnSpc>
                <a:spcPct val="100000"/>
              </a:lnSpc>
              <a:spcBef>
                <a:spcPts val="0"/>
              </a:spcBef>
              <a:spcAft>
                <a:spcPct val="0"/>
              </a:spcAft>
              <a:buClr>
                <a:srgbClr val="00ADE4"/>
              </a:buClr>
              <a:buSzTx/>
              <a:buFont typeface="+mj-lt"/>
              <a:buNone/>
              <a:tabLst/>
              <a:defRPr sz="1800" b="1" i="0" cap="none" baseline="0">
                <a:solidFill>
                  <a:schemeClr val="bg1">
                    <a:lumMod val="75000"/>
                  </a:schemeClr>
                </a:solidFill>
                <a:latin typeface="Arial" panose="020B0604020202020204" pitchFamily="34" charset="0"/>
                <a:cs typeface="Arial" panose="020B0604020202020204" pitchFamily="34" charset="0"/>
              </a:defRPr>
            </a:lvl1pPr>
            <a:lvl2pPr>
              <a:defRPr b="0" i="0">
                <a:latin typeface="Andes ExtraLight"/>
                <a:cs typeface="Andes ExtraLight"/>
              </a:defRPr>
            </a:lvl2pPr>
            <a:lvl3pPr>
              <a:defRPr b="0" i="0">
                <a:latin typeface="Andes ExtraLight"/>
                <a:cs typeface="Andes ExtraLight"/>
              </a:defRPr>
            </a:lvl3pPr>
            <a:lvl4pPr>
              <a:defRPr b="0" i="0">
                <a:latin typeface="Andes ExtraLight"/>
                <a:cs typeface="Andes ExtraLight"/>
              </a:defRPr>
            </a:lvl4pPr>
            <a:lvl5pPr>
              <a:defRPr b="0" i="0">
                <a:latin typeface="Andes ExtraLight"/>
                <a:cs typeface="Andes ExtraLight"/>
              </a:defRPr>
            </a:lvl5pPr>
          </a:lstStyle>
          <a:p>
            <a:pPr marL="385763" marR="0" lvl="0" indent="-385763" algn="just" defTabSz="685800" rtl="0" eaLnBrk="1" fontAlgn="base" latinLnBrk="0" hangingPunct="1">
              <a:lnSpc>
                <a:spcPct val="100000"/>
              </a:lnSpc>
              <a:spcBef>
                <a:spcPts val="0"/>
              </a:spcBef>
              <a:spcAft>
                <a:spcPct val="0"/>
              </a:spcAft>
              <a:buClr>
                <a:srgbClr val="00ADE4"/>
              </a:buClr>
              <a:buSzTx/>
              <a:buFont typeface="+mj-lt"/>
              <a:buAutoNum type="romanUcPeriod"/>
              <a:tabLst/>
              <a:defRPr/>
            </a:pPr>
            <a:r>
              <a:rPr kumimoji="0" lang="en-US" sz="1650" b="1" i="0" u="none" strike="noStrike" kern="0" cap="none" spc="0" normalizeH="0" baseline="0" noProof="0" dirty="0">
                <a:ln>
                  <a:noFill/>
                </a:ln>
                <a:solidFill>
                  <a:srgbClr val="002345"/>
                </a:solidFill>
                <a:effectLst/>
                <a:uLnTx/>
                <a:uFillTx/>
                <a:latin typeface="+mn-lt"/>
                <a:ea typeface="MS PGothic" pitchFamily="34" charset="-128"/>
              </a:rPr>
              <a:t>Why does it matter?</a:t>
            </a:r>
          </a:p>
          <a:p>
            <a:pPr marL="385763" marR="0" lvl="0" indent="-385763" algn="just" defTabSz="685800" rtl="0" eaLnBrk="1" fontAlgn="base" latinLnBrk="0" hangingPunct="1">
              <a:lnSpc>
                <a:spcPct val="100000"/>
              </a:lnSpc>
              <a:spcBef>
                <a:spcPts val="0"/>
              </a:spcBef>
              <a:spcAft>
                <a:spcPct val="0"/>
              </a:spcAft>
              <a:buClr>
                <a:srgbClr val="00ADE4"/>
              </a:buClr>
              <a:buSzTx/>
              <a:buFont typeface="+mj-lt"/>
              <a:buAutoNum type="romanUcPeriod"/>
              <a:tabLst/>
              <a:defRPr/>
            </a:pPr>
            <a:r>
              <a:rPr kumimoji="0" lang="en-US" sz="1650" b="1" i="0" u="none" strike="noStrike" kern="0" cap="none" spc="0" normalizeH="0" baseline="0" noProof="0" dirty="0">
                <a:ln>
                  <a:noFill/>
                </a:ln>
                <a:solidFill>
                  <a:srgbClr val="FFFFFF">
                    <a:lumMod val="75000"/>
                  </a:srgbClr>
                </a:solidFill>
                <a:effectLst/>
                <a:uLnTx/>
                <a:uFillTx/>
                <a:latin typeface="+mn-lt"/>
                <a:ea typeface="MS PGothic" pitchFamily="34" charset="-128"/>
              </a:rPr>
              <a:t>What does it measure – and what does it not?</a:t>
            </a:r>
          </a:p>
          <a:p>
            <a:pPr marL="385763" marR="0" lvl="0" indent="-385763" algn="just" defTabSz="685800" rtl="0" eaLnBrk="1" fontAlgn="base" latinLnBrk="0" hangingPunct="1">
              <a:lnSpc>
                <a:spcPct val="100000"/>
              </a:lnSpc>
              <a:spcBef>
                <a:spcPts val="0"/>
              </a:spcBef>
              <a:spcAft>
                <a:spcPct val="0"/>
              </a:spcAft>
              <a:buClr>
                <a:srgbClr val="00ADE4"/>
              </a:buClr>
              <a:buSzTx/>
              <a:buFont typeface="+mj-lt"/>
              <a:buAutoNum type="romanUcPeriod"/>
              <a:tabLst/>
              <a:defRPr/>
            </a:pPr>
            <a:r>
              <a:rPr kumimoji="0" lang="en-US" sz="1650" b="1" i="0" u="none" strike="noStrike" kern="0" cap="none" spc="0" normalizeH="0" baseline="0" noProof="0" dirty="0">
                <a:ln>
                  <a:noFill/>
                </a:ln>
                <a:solidFill>
                  <a:srgbClr val="FFFFFF">
                    <a:lumMod val="75000"/>
                  </a:srgbClr>
                </a:solidFill>
                <a:effectLst/>
                <a:uLnTx/>
                <a:uFillTx/>
                <a:latin typeface="+mn-lt"/>
                <a:ea typeface="MS PGothic" pitchFamily="34" charset="-128"/>
              </a:rPr>
              <a:t>Methodology changes in the past 5 years</a:t>
            </a:r>
          </a:p>
          <a:p>
            <a:pPr marL="385763" marR="0" lvl="0" indent="-385763" algn="just" defTabSz="685800" rtl="0" eaLnBrk="1" fontAlgn="base" latinLnBrk="0" hangingPunct="1">
              <a:lnSpc>
                <a:spcPct val="100000"/>
              </a:lnSpc>
              <a:spcBef>
                <a:spcPts val="0"/>
              </a:spcBef>
              <a:spcAft>
                <a:spcPct val="0"/>
              </a:spcAft>
              <a:buClr>
                <a:srgbClr val="00ADE4"/>
              </a:buClr>
              <a:buSzTx/>
              <a:buFont typeface="+mj-lt"/>
              <a:buAutoNum type="romanUcPeriod"/>
              <a:tabLst/>
              <a:defRPr/>
            </a:pPr>
            <a:r>
              <a:rPr kumimoji="0" lang="en-US" sz="1650" b="1" i="0" u="none" strike="noStrike" kern="0" cap="none" spc="0" normalizeH="0" baseline="0" noProof="0" dirty="0">
                <a:ln>
                  <a:noFill/>
                </a:ln>
                <a:solidFill>
                  <a:srgbClr val="FFFFFF">
                    <a:lumMod val="75000"/>
                  </a:srgbClr>
                </a:solidFill>
                <a:effectLst/>
                <a:uLnTx/>
                <a:uFillTx/>
                <a:latin typeface="+mn-lt"/>
                <a:ea typeface="MS PGothic" pitchFamily="34" charset="-128"/>
              </a:rPr>
              <a:t>What are the main findings in DB2019?</a:t>
            </a:r>
          </a:p>
          <a:p>
            <a:pPr marL="385763" marR="0" lvl="0" indent="-385763" algn="just" defTabSz="685800" rtl="0" eaLnBrk="1" fontAlgn="base" latinLnBrk="0" hangingPunct="1">
              <a:lnSpc>
                <a:spcPct val="100000"/>
              </a:lnSpc>
              <a:spcBef>
                <a:spcPts val="0"/>
              </a:spcBef>
              <a:spcAft>
                <a:spcPct val="0"/>
              </a:spcAft>
              <a:buClr>
                <a:srgbClr val="00ADE4"/>
              </a:buClr>
              <a:buSzTx/>
              <a:buFont typeface="+mj-lt"/>
              <a:buAutoNum type="romanUcPeriod"/>
              <a:tabLst/>
              <a:defRPr/>
            </a:pPr>
            <a:r>
              <a:rPr kumimoji="0" lang="en-US" sz="1650" b="1" i="0" u="none" strike="noStrike" kern="0" cap="none" spc="0" normalizeH="0" baseline="0" noProof="0" dirty="0">
                <a:ln>
                  <a:noFill/>
                </a:ln>
                <a:solidFill>
                  <a:srgbClr val="FFFFFF">
                    <a:lumMod val="75000"/>
                  </a:srgbClr>
                </a:solidFill>
                <a:effectLst/>
                <a:uLnTx/>
                <a:uFillTx/>
                <a:latin typeface="+mn-lt"/>
                <a:ea typeface="MS PGothic" pitchFamily="34" charset="-128"/>
              </a:rPr>
              <a:t>Historical trends</a:t>
            </a:r>
          </a:p>
        </p:txBody>
      </p:sp>
      <p:grpSp>
        <p:nvGrpSpPr>
          <p:cNvPr id="11" name="Group 10">
            <a:extLst>
              <a:ext uri="{FF2B5EF4-FFF2-40B4-BE49-F238E27FC236}">
                <a16:creationId xmlns:a16="http://schemas.microsoft.com/office/drawing/2014/main" id="{7849DE88-D7E3-4E82-AD96-ED33F95210DD}"/>
              </a:ext>
            </a:extLst>
          </p:cNvPr>
          <p:cNvGrpSpPr>
            <a:grpSpLocks/>
          </p:cNvGrpSpPr>
          <p:nvPr userDrawn="1"/>
        </p:nvGrpSpPr>
        <p:grpSpPr bwMode="auto">
          <a:xfrm>
            <a:off x="137345" y="5974847"/>
            <a:ext cx="3094371" cy="626629"/>
            <a:chOff x="264890" y="4539871"/>
            <a:chExt cx="4321263" cy="876905"/>
          </a:xfrm>
          <a:effectLst>
            <a:outerShdw blurRad="50800" dist="38100" dir="2700000" algn="tl" rotWithShape="0">
              <a:schemeClr val="tx1"/>
            </a:outerShdw>
          </a:effectLst>
        </p:grpSpPr>
        <p:pic>
          <p:nvPicPr>
            <p:cNvPr id="12" name="Picture 11" descr="reverse.png">
              <a:extLst>
                <a:ext uri="{FF2B5EF4-FFF2-40B4-BE49-F238E27FC236}">
                  <a16:creationId xmlns:a16="http://schemas.microsoft.com/office/drawing/2014/main" id="{67FAD42D-C843-402A-93D2-9B17ED54168D}"/>
                </a:ext>
              </a:extLst>
            </p:cNvPr>
            <p:cNvPicPr>
              <a:picLocks noChangeAspect="1"/>
            </p:cNvPicPr>
            <p:nvPr/>
          </p:nvPicPr>
          <p:blipFill>
            <a:blip r:embed="rId3">
              <a:extLst>
                <a:ext uri="{28A0092B-C50C-407E-A947-70E740481C1C}">
                  <a14:useLocalDpi xmlns:a14="http://schemas.microsoft.com/office/drawing/2010/main" val="0"/>
                </a:ext>
              </a:extLst>
            </a:blip>
            <a:srcRect l="22154" t="27124" b="28558"/>
            <a:stretch>
              <a:fillRect/>
            </a:stretch>
          </p:blipFill>
          <p:spPr bwMode="auto">
            <a:xfrm>
              <a:off x="1200795" y="4789714"/>
              <a:ext cx="3385358" cy="408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NEW-WHITE-GRADIENT-GLOBES.png">
              <a:extLst>
                <a:ext uri="{FF2B5EF4-FFF2-40B4-BE49-F238E27FC236}">
                  <a16:creationId xmlns:a16="http://schemas.microsoft.com/office/drawing/2014/main" id="{BED80A6F-1B04-497E-8FA6-F472FAA0A129}"/>
                </a:ext>
              </a:extLst>
            </p:cNvPr>
            <p:cNvPicPr>
              <a:picLocks noChangeAspect="1"/>
            </p:cNvPicPr>
            <p:nvPr/>
          </p:nvPicPr>
          <p:blipFill>
            <a:blip r:embed="rId4">
              <a:extLst>
                <a:ext uri="{28A0092B-C50C-407E-A947-70E740481C1C}">
                  <a14:useLocalDpi xmlns:a14="http://schemas.microsoft.com/office/drawing/2010/main" val="0"/>
                </a:ext>
              </a:extLst>
            </a:blip>
            <a:srcRect b="4430"/>
            <a:stretch>
              <a:fillRect/>
            </a:stretch>
          </p:blipFill>
          <p:spPr bwMode="auto">
            <a:xfrm>
              <a:off x="264890" y="4539871"/>
              <a:ext cx="935905" cy="876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76413783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Main Text">
    <p:bg>
      <p:bgPr>
        <a:solidFill>
          <a:schemeClr val="bg1"/>
        </a:solidFill>
        <a:effectLst/>
      </p:bgPr>
    </p:bg>
    <p:spTree>
      <p:nvGrpSpPr>
        <p:cNvPr id="1" name=""/>
        <p:cNvGrpSpPr/>
        <p:nvPr/>
      </p:nvGrpSpPr>
      <p:grpSpPr>
        <a:xfrm>
          <a:off x="0" y="0"/>
          <a:ext cx="0" cy="0"/>
          <a:chOff x="0" y="0"/>
          <a:chExt cx="0" cy="0"/>
        </a:xfrm>
      </p:grpSpPr>
      <p:sp>
        <p:nvSpPr>
          <p:cNvPr id="8" name="Content Placeholder 8"/>
          <p:cNvSpPr>
            <a:spLocks noGrp="1"/>
          </p:cNvSpPr>
          <p:nvPr>
            <p:ph sz="quarter" idx="16"/>
          </p:nvPr>
        </p:nvSpPr>
        <p:spPr>
          <a:xfrm>
            <a:off x="356617" y="1463040"/>
            <a:ext cx="8478837" cy="4617720"/>
          </a:xfrm>
        </p:spPr>
        <p:txBody>
          <a:bodyPr/>
          <a:lstStyle>
            <a:lvl1pPr marL="214313" indent="-214313" algn="just">
              <a:lnSpc>
                <a:spcPct val="100000"/>
              </a:lnSpc>
              <a:spcBef>
                <a:spcPts val="0"/>
              </a:spcBef>
              <a:buFont typeface="Arial" panose="020B0604020202020204" pitchFamily="34" charset="0"/>
              <a:buChar char="•"/>
              <a:defRPr/>
            </a:lvl1pPr>
            <a:lvl2pPr marL="215504" indent="-214313" algn="just">
              <a:lnSpc>
                <a:spcPct val="100000"/>
              </a:lnSpc>
              <a:spcBef>
                <a:spcPts val="0"/>
              </a:spcBef>
              <a:buClr>
                <a:schemeClr val="tx1"/>
              </a:buClr>
              <a:buFont typeface="Arial" panose="020B0604020202020204" pitchFamily="34" charset="0"/>
              <a:buChar char="•"/>
              <a:defRPr/>
            </a:lvl2pPr>
            <a:lvl3pPr marL="432197" indent="-214313" algn="just">
              <a:lnSpc>
                <a:spcPct val="100000"/>
              </a:lnSpc>
              <a:spcBef>
                <a:spcPts val="0"/>
              </a:spcBef>
              <a:buClr>
                <a:schemeClr val="tx1"/>
              </a:buClr>
              <a:buFont typeface="Arial" panose="020B0604020202020204" pitchFamily="34" charset="0"/>
              <a:buChar char="-"/>
              <a:defRPr sz="1050"/>
            </a:lvl3pPr>
            <a:lvl4pPr marL="641747" indent="-214313">
              <a:buFont typeface="Arial" panose="020B0604020202020204" pitchFamily="34" charset="0"/>
              <a:buChar char="◦"/>
              <a:defRPr sz="1050" baseline="0"/>
            </a:lvl4pPr>
          </a:lstStyle>
          <a:p>
            <a:pPr lvl="0"/>
            <a:r>
              <a:rPr lang="en-US"/>
              <a:t>Edit Master text styles</a:t>
            </a:r>
          </a:p>
          <a:p>
            <a:pPr lvl="1"/>
            <a:r>
              <a:rPr lang="en-US"/>
              <a:t>Second level</a:t>
            </a:r>
          </a:p>
          <a:p>
            <a:pPr lvl="2"/>
            <a:r>
              <a:rPr lang="en-US"/>
              <a:t>Third level</a:t>
            </a:r>
          </a:p>
        </p:txBody>
      </p:sp>
      <p:sp>
        <p:nvSpPr>
          <p:cNvPr id="4" name="Rectangle 9"/>
          <p:cNvSpPr>
            <a:spLocks noChangeArrowheads="1"/>
          </p:cNvSpPr>
          <p:nvPr/>
        </p:nvSpPr>
        <p:spPr bwMode="auto">
          <a:xfrm>
            <a:off x="0" y="1100138"/>
            <a:ext cx="9144000" cy="176212"/>
          </a:xfrm>
          <a:prstGeom prst="rect">
            <a:avLst/>
          </a:prstGeom>
          <a:solidFill>
            <a:srgbClr val="00ADE4"/>
          </a:solidFill>
          <a:ln>
            <a:noFill/>
          </a:ln>
          <a:extLst/>
        </p:spPr>
        <p:txBody>
          <a:bodyPr/>
          <a:lstStyle/>
          <a:p>
            <a:pPr marL="86916" marR="0" lvl="0" indent="-86916" algn="l" defTabSz="685800" rtl="0" eaLnBrk="1" fontAlgn="base" latinLnBrk="0" hangingPunct="1">
              <a:lnSpc>
                <a:spcPct val="100000"/>
              </a:lnSpc>
              <a:spcBef>
                <a:spcPct val="50000"/>
              </a:spcBef>
              <a:spcAft>
                <a:spcPct val="0"/>
              </a:spcAft>
              <a:buClrTx/>
              <a:buSzTx/>
              <a:buFontTx/>
              <a:buChar char="•"/>
              <a:tabLst/>
              <a:defRPr/>
            </a:pPr>
            <a:endParaRPr kumimoji="0" lang="en-US" sz="975" b="0"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2" name="Title 1"/>
          <p:cNvSpPr>
            <a:spLocks noGrp="1"/>
          </p:cNvSpPr>
          <p:nvPr>
            <p:ph type="title"/>
          </p:nvPr>
        </p:nvSpPr>
        <p:spPr>
          <a:xfrm>
            <a:off x="356935" y="301628"/>
            <a:ext cx="8462029" cy="756707"/>
          </a:xfrm>
        </p:spPr>
        <p:txBody>
          <a:bodyPr anchor="b"/>
          <a:lstStyle>
            <a:lvl1pPr>
              <a:defRPr sz="1650" b="0" i="0">
                <a:solidFill>
                  <a:schemeClr val="tx1"/>
                </a:solidFill>
                <a:latin typeface="+mn-lt"/>
              </a:defRPr>
            </a:lvl1pPr>
          </a:lstStyle>
          <a:p>
            <a:r>
              <a:rPr lang="en-US"/>
              <a:t>Click to edit Master title style</a:t>
            </a:r>
            <a:endParaRPr lang="en-US" dirty="0"/>
          </a:p>
        </p:txBody>
      </p:sp>
      <p:sp>
        <p:nvSpPr>
          <p:cNvPr id="5" name="Slide Number Placeholder 3"/>
          <p:cNvSpPr>
            <a:spLocks noGrp="1"/>
          </p:cNvSpPr>
          <p:nvPr>
            <p:ph type="sldNum" sz="quarter" idx="14"/>
          </p:nvPr>
        </p:nvSpPr>
        <p:spPr>
          <a:xfrm>
            <a:off x="357188" y="6350002"/>
            <a:ext cx="552450" cy="358775"/>
          </a:xfrm>
          <a:prstGeom prst="rect">
            <a:avLst/>
          </a:prstGeom>
        </p:spPr>
        <p:txBody>
          <a:bodyPr/>
          <a:lstStyle>
            <a:lvl1pPr>
              <a:defRPr>
                <a:solidFill>
                  <a:schemeClr val="bg1">
                    <a:lumMod val="75000"/>
                  </a:schemeClr>
                </a:solidFill>
                <a:latin typeface="+mn-lt"/>
              </a:defRPr>
            </a:lvl1pPr>
          </a:lstStyle>
          <a:p>
            <a:pPr fontAlgn="base">
              <a:spcBef>
                <a:spcPct val="0"/>
              </a:spcBef>
              <a:spcAft>
                <a:spcPct val="0"/>
              </a:spcAft>
              <a:defRPr/>
            </a:pPr>
            <a:fld id="{BC760B9F-94B6-48F9-9CAF-FD4E51F2A4B3}" type="slidenum">
              <a:rPr lang="en-US" sz="1200" b="1" smtClean="0">
                <a:solidFill>
                  <a:srgbClr val="FFFFFF">
                    <a:lumMod val="75000"/>
                  </a:srgbClr>
                </a:solidFill>
                <a:ea typeface="MS PGothic" pitchFamily="34" charset="-128"/>
              </a:rPr>
              <a:pPr fontAlgn="base">
                <a:spcBef>
                  <a:spcPct val="0"/>
                </a:spcBef>
                <a:spcAft>
                  <a:spcPct val="0"/>
                </a:spcAft>
                <a:defRPr/>
              </a:pPr>
              <a:t>‹#›</a:t>
            </a:fld>
            <a:endParaRPr lang="en-US" sz="1200" b="1">
              <a:solidFill>
                <a:srgbClr val="FFFFFF">
                  <a:lumMod val="75000"/>
                </a:srgbClr>
              </a:solidFill>
              <a:ea typeface="MS PGothic" pitchFamily="34" charset="-128"/>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915150" y="6311900"/>
            <a:ext cx="1982788" cy="38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938340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mparsion Slide_Vertical">
    <p:spTree>
      <p:nvGrpSpPr>
        <p:cNvPr id="1" name=""/>
        <p:cNvGrpSpPr/>
        <p:nvPr/>
      </p:nvGrpSpPr>
      <p:grpSpPr>
        <a:xfrm>
          <a:off x="0" y="0"/>
          <a:ext cx="0" cy="0"/>
          <a:chOff x="0" y="0"/>
          <a:chExt cx="0" cy="0"/>
        </a:xfrm>
      </p:grpSpPr>
      <p:sp>
        <p:nvSpPr>
          <p:cNvPr id="7" name="Content Placeholder 3"/>
          <p:cNvSpPr>
            <a:spLocks noGrp="1"/>
          </p:cNvSpPr>
          <p:nvPr>
            <p:ph sz="half" idx="13" hasCustomPrompt="1"/>
          </p:nvPr>
        </p:nvSpPr>
        <p:spPr>
          <a:xfrm>
            <a:off x="356935" y="1463042"/>
            <a:ext cx="4133273" cy="264331"/>
          </a:xfrm>
        </p:spPr>
        <p:txBody>
          <a:bodyPr lIns="0" rIns="0" anchor="ctr">
            <a:normAutofit/>
          </a:bodyPr>
          <a:lstStyle>
            <a:lvl1pPr algn="ctr">
              <a:defRPr sz="1350" cap="none">
                <a:solidFill>
                  <a:srgbClr val="002345"/>
                </a:solidFill>
                <a:latin typeface="+mn-lt"/>
              </a:defRPr>
            </a:lvl1pPr>
            <a:lvl2pPr>
              <a:defRPr sz="1200">
                <a:solidFill>
                  <a:srgbClr val="595959"/>
                </a:solidFill>
              </a:defRPr>
            </a:lvl2pPr>
            <a:lvl3pPr>
              <a:defRPr sz="1200">
                <a:solidFill>
                  <a:srgbClr val="595959"/>
                </a:solidFill>
              </a:defRPr>
            </a:lvl3pPr>
            <a:lvl4pPr>
              <a:defRPr sz="1200">
                <a:solidFill>
                  <a:srgbClr val="595959"/>
                </a:solidFill>
              </a:defRPr>
            </a:lvl4pPr>
            <a:lvl5pPr>
              <a:defRPr sz="1200">
                <a:solidFill>
                  <a:srgbClr val="595959"/>
                </a:solidFill>
              </a:defRPr>
            </a:lvl5pPr>
            <a:lvl6pPr>
              <a:defRPr sz="1350"/>
            </a:lvl6pPr>
            <a:lvl7pPr>
              <a:defRPr sz="1350"/>
            </a:lvl7pPr>
            <a:lvl8pPr>
              <a:defRPr sz="1350"/>
            </a:lvl8pPr>
            <a:lvl9pPr>
              <a:defRPr sz="1350"/>
            </a:lvl9pPr>
          </a:lstStyle>
          <a:p>
            <a:pPr lvl="0"/>
            <a:r>
              <a:rPr lang="en-US" dirty="0"/>
              <a:t>Click to add subtitle</a:t>
            </a:r>
          </a:p>
        </p:txBody>
      </p:sp>
      <p:sp>
        <p:nvSpPr>
          <p:cNvPr id="8" name="Content Placeholder 3"/>
          <p:cNvSpPr>
            <a:spLocks noGrp="1"/>
          </p:cNvSpPr>
          <p:nvPr>
            <p:ph sz="half" idx="14" hasCustomPrompt="1"/>
          </p:nvPr>
        </p:nvSpPr>
        <p:spPr>
          <a:xfrm>
            <a:off x="4663440" y="1463042"/>
            <a:ext cx="4133088" cy="264331"/>
          </a:xfrm>
        </p:spPr>
        <p:txBody>
          <a:bodyPr lIns="0" rIns="0" anchor="ctr">
            <a:normAutofit/>
          </a:bodyPr>
          <a:lstStyle>
            <a:lvl1pPr algn="ctr">
              <a:defRPr sz="1350" cap="none">
                <a:solidFill>
                  <a:srgbClr val="002345"/>
                </a:solidFill>
                <a:latin typeface="+mn-lt"/>
              </a:defRPr>
            </a:lvl1pPr>
            <a:lvl2pPr>
              <a:defRPr sz="1200">
                <a:solidFill>
                  <a:srgbClr val="595959"/>
                </a:solidFill>
              </a:defRPr>
            </a:lvl2pPr>
            <a:lvl3pPr>
              <a:defRPr sz="1200">
                <a:solidFill>
                  <a:srgbClr val="595959"/>
                </a:solidFill>
              </a:defRPr>
            </a:lvl3pPr>
            <a:lvl4pPr>
              <a:defRPr sz="1200">
                <a:solidFill>
                  <a:srgbClr val="595959"/>
                </a:solidFill>
              </a:defRPr>
            </a:lvl4pPr>
            <a:lvl5pPr>
              <a:defRPr sz="1200">
                <a:solidFill>
                  <a:srgbClr val="595959"/>
                </a:solidFill>
              </a:defRPr>
            </a:lvl5pPr>
            <a:lvl6pPr>
              <a:defRPr sz="1350"/>
            </a:lvl6pPr>
            <a:lvl7pPr>
              <a:defRPr sz="1350"/>
            </a:lvl7pPr>
            <a:lvl8pPr>
              <a:defRPr sz="1350"/>
            </a:lvl8pPr>
            <a:lvl9pPr>
              <a:defRPr sz="1350"/>
            </a:lvl9pPr>
          </a:lstStyle>
          <a:p>
            <a:pPr lvl="0"/>
            <a:r>
              <a:rPr lang="en-US" dirty="0"/>
              <a:t>Click to add subtitle</a:t>
            </a:r>
          </a:p>
        </p:txBody>
      </p:sp>
      <p:sp>
        <p:nvSpPr>
          <p:cNvPr id="10" name="Rectangle 9"/>
          <p:cNvSpPr>
            <a:spLocks noChangeArrowheads="1"/>
          </p:cNvSpPr>
          <p:nvPr userDrawn="1"/>
        </p:nvSpPr>
        <p:spPr bwMode="auto">
          <a:xfrm>
            <a:off x="0" y="1100138"/>
            <a:ext cx="9144000" cy="176212"/>
          </a:xfrm>
          <a:prstGeom prst="rect">
            <a:avLst/>
          </a:prstGeom>
          <a:solidFill>
            <a:srgbClr val="00ADE4"/>
          </a:solidFill>
          <a:ln>
            <a:noFill/>
          </a:ln>
          <a:extLst/>
        </p:spPr>
        <p:txBody>
          <a:bodyPr/>
          <a:lstStyle/>
          <a:p>
            <a:pPr marL="86916" marR="0" lvl="0" indent="-86916" algn="l" defTabSz="685800" rtl="0" eaLnBrk="1" fontAlgn="base" latinLnBrk="0" hangingPunct="1">
              <a:lnSpc>
                <a:spcPct val="100000"/>
              </a:lnSpc>
              <a:spcBef>
                <a:spcPct val="50000"/>
              </a:spcBef>
              <a:spcAft>
                <a:spcPct val="0"/>
              </a:spcAft>
              <a:buClrTx/>
              <a:buSzTx/>
              <a:buFontTx/>
              <a:buChar char="•"/>
              <a:tabLst/>
              <a:defRPr/>
            </a:pPr>
            <a:endParaRPr kumimoji="0" lang="en-US" sz="975" b="0"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11" name="Title 1"/>
          <p:cNvSpPr>
            <a:spLocks noGrp="1"/>
          </p:cNvSpPr>
          <p:nvPr>
            <p:ph type="title"/>
          </p:nvPr>
        </p:nvSpPr>
        <p:spPr>
          <a:xfrm>
            <a:off x="356935" y="301628"/>
            <a:ext cx="8462029" cy="756707"/>
          </a:xfrm>
        </p:spPr>
        <p:txBody>
          <a:bodyPr anchor="b"/>
          <a:lstStyle>
            <a:lvl1pPr>
              <a:defRPr sz="1650" b="0" i="0">
                <a:solidFill>
                  <a:schemeClr val="tx1"/>
                </a:solidFill>
                <a:latin typeface="+mn-lt"/>
              </a:defRPr>
            </a:lvl1pPr>
          </a:lstStyle>
          <a:p>
            <a:r>
              <a:rPr lang="en-US"/>
              <a:t>Click to edit Master title style</a:t>
            </a:r>
            <a:endParaRPr lang="en-US" dirty="0"/>
          </a:p>
        </p:txBody>
      </p:sp>
      <p:sp>
        <p:nvSpPr>
          <p:cNvPr id="12" name="Slide Number Placeholder 3"/>
          <p:cNvSpPr>
            <a:spLocks noGrp="1"/>
          </p:cNvSpPr>
          <p:nvPr>
            <p:ph type="sldNum" sz="quarter" idx="15"/>
          </p:nvPr>
        </p:nvSpPr>
        <p:spPr>
          <a:xfrm>
            <a:off x="357188" y="6350002"/>
            <a:ext cx="552450" cy="358775"/>
          </a:xfrm>
          <a:prstGeom prst="rect">
            <a:avLst/>
          </a:prstGeom>
        </p:spPr>
        <p:txBody>
          <a:bodyPr/>
          <a:lstStyle>
            <a:lvl1pPr>
              <a:defRPr>
                <a:solidFill>
                  <a:schemeClr val="bg1">
                    <a:lumMod val="75000"/>
                  </a:schemeClr>
                </a:solidFill>
                <a:latin typeface="+mn-lt"/>
              </a:defRPr>
            </a:lvl1pPr>
          </a:lstStyle>
          <a:p>
            <a:pPr fontAlgn="base">
              <a:spcBef>
                <a:spcPct val="0"/>
              </a:spcBef>
              <a:spcAft>
                <a:spcPct val="0"/>
              </a:spcAft>
              <a:defRPr/>
            </a:pPr>
            <a:fld id="{BC760B9F-94B6-48F9-9CAF-FD4E51F2A4B3}" type="slidenum">
              <a:rPr lang="en-US" sz="1200" b="1" smtClean="0">
                <a:solidFill>
                  <a:srgbClr val="FFFFFF">
                    <a:lumMod val="75000"/>
                  </a:srgbClr>
                </a:solidFill>
                <a:ea typeface="MS PGothic" pitchFamily="34" charset="-128"/>
              </a:rPr>
              <a:pPr fontAlgn="base">
                <a:spcBef>
                  <a:spcPct val="0"/>
                </a:spcBef>
                <a:spcAft>
                  <a:spcPct val="0"/>
                </a:spcAft>
                <a:defRPr/>
              </a:pPr>
              <a:t>‹#›</a:t>
            </a:fld>
            <a:endParaRPr lang="en-US" sz="1200" b="1">
              <a:solidFill>
                <a:srgbClr val="FFFFFF">
                  <a:lumMod val="75000"/>
                </a:srgbClr>
              </a:solidFill>
              <a:ea typeface="MS PGothic" pitchFamily="34" charset="-128"/>
            </a:endParaRPr>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915150" y="6311900"/>
            <a:ext cx="1982788" cy="38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ontent Placeholder 8"/>
          <p:cNvSpPr>
            <a:spLocks noGrp="1"/>
          </p:cNvSpPr>
          <p:nvPr>
            <p:ph sz="quarter" idx="16"/>
          </p:nvPr>
        </p:nvSpPr>
        <p:spPr>
          <a:xfrm>
            <a:off x="4665896" y="1819656"/>
            <a:ext cx="4133274" cy="4410816"/>
          </a:xfrm>
        </p:spPr>
        <p:txBody>
          <a:bodyPr/>
          <a:lstStyle>
            <a:lvl1pPr marL="214313" indent="-214313" algn="just">
              <a:lnSpc>
                <a:spcPct val="100000"/>
              </a:lnSpc>
              <a:spcBef>
                <a:spcPts val="0"/>
              </a:spcBef>
              <a:buFont typeface="Arial" panose="020B0604020202020204" pitchFamily="34" charset="0"/>
              <a:buChar char="•"/>
              <a:defRPr sz="1050"/>
            </a:lvl1pPr>
            <a:lvl2pPr marL="215504" indent="-214313" algn="just">
              <a:lnSpc>
                <a:spcPct val="100000"/>
              </a:lnSpc>
              <a:spcBef>
                <a:spcPts val="0"/>
              </a:spcBef>
              <a:buClr>
                <a:schemeClr val="tx1"/>
              </a:buClr>
              <a:buFont typeface="Arial" panose="020B0604020202020204" pitchFamily="34" charset="0"/>
              <a:buChar char="•"/>
              <a:defRPr/>
            </a:lvl2pPr>
            <a:lvl3pPr marL="432197" indent="-214313" algn="just">
              <a:lnSpc>
                <a:spcPct val="100000"/>
              </a:lnSpc>
              <a:spcBef>
                <a:spcPts val="0"/>
              </a:spcBef>
              <a:buClr>
                <a:schemeClr val="tx1"/>
              </a:buClr>
              <a:buFont typeface="Arial" panose="020B0604020202020204" pitchFamily="34" charset="0"/>
              <a:buChar char="-"/>
              <a:defRPr sz="1050"/>
            </a:lvl3pPr>
            <a:lvl4pPr marL="641747" indent="-214313">
              <a:buFont typeface="Arial" panose="020B0604020202020204" pitchFamily="34" charset="0"/>
              <a:buChar char="◦"/>
              <a:defRPr sz="1050" baseline="0"/>
            </a:lvl4pPr>
          </a:lstStyle>
          <a:p>
            <a:pPr lvl="0"/>
            <a:r>
              <a:rPr lang="en-US"/>
              <a:t>Edit Master text styles</a:t>
            </a:r>
          </a:p>
          <a:p>
            <a:pPr lvl="1"/>
            <a:r>
              <a:rPr lang="en-US"/>
              <a:t>Second level</a:t>
            </a:r>
          </a:p>
          <a:p>
            <a:pPr lvl="2"/>
            <a:r>
              <a:rPr lang="en-US"/>
              <a:t>Third level</a:t>
            </a:r>
          </a:p>
        </p:txBody>
      </p:sp>
      <p:sp>
        <p:nvSpPr>
          <p:cNvPr id="15" name="Content Placeholder 8"/>
          <p:cNvSpPr>
            <a:spLocks noGrp="1"/>
          </p:cNvSpPr>
          <p:nvPr>
            <p:ph sz="quarter" idx="17"/>
          </p:nvPr>
        </p:nvSpPr>
        <p:spPr>
          <a:xfrm>
            <a:off x="356933" y="1816537"/>
            <a:ext cx="4133274" cy="4410816"/>
          </a:xfrm>
        </p:spPr>
        <p:txBody>
          <a:bodyPr/>
          <a:lstStyle>
            <a:lvl1pPr marL="214313" indent="-214313" algn="just">
              <a:lnSpc>
                <a:spcPct val="100000"/>
              </a:lnSpc>
              <a:spcBef>
                <a:spcPts val="0"/>
              </a:spcBef>
              <a:buFont typeface="Arial" panose="020B0604020202020204" pitchFamily="34" charset="0"/>
              <a:buChar char="•"/>
              <a:defRPr sz="1050"/>
            </a:lvl1pPr>
            <a:lvl2pPr marL="215504" indent="-214313" algn="just">
              <a:lnSpc>
                <a:spcPct val="100000"/>
              </a:lnSpc>
              <a:spcBef>
                <a:spcPts val="0"/>
              </a:spcBef>
              <a:buClr>
                <a:schemeClr val="tx1"/>
              </a:buClr>
              <a:buFont typeface="Arial" panose="020B0604020202020204" pitchFamily="34" charset="0"/>
              <a:buChar char="•"/>
              <a:defRPr/>
            </a:lvl2pPr>
            <a:lvl3pPr marL="432197" indent="-214313" algn="just">
              <a:lnSpc>
                <a:spcPct val="100000"/>
              </a:lnSpc>
              <a:spcBef>
                <a:spcPts val="0"/>
              </a:spcBef>
              <a:buClr>
                <a:schemeClr val="tx1"/>
              </a:buClr>
              <a:buFont typeface="Arial" panose="020B0604020202020204" pitchFamily="34" charset="0"/>
              <a:buChar char="-"/>
              <a:defRPr sz="1050"/>
            </a:lvl3pPr>
            <a:lvl4pPr marL="641747" indent="-214313">
              <a:buFont typeface="Arial" panose="020B0604020202020204" pitchFamily="34" charset="0"/>
              <a:buChar char="◦"/>
              <a:defRPr sz="1050" baseline="0"/>
            </a:lvl4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2916929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Main Text">
    <p:bg>
      <p:bgPr>
        <a:solidFill>
          <a:schemeClr val="bg1"/>
        </a:solidFill>
        <a:effectLst/>
      </p:bgPr>
    </p:bg>
    <p:spTree>
      <p:nvGrpSpPr>
        <p:cNvPr id="1" name=""/>
        <p:cNvGrpSpPr/>
        <p:nvPr/>
      </p:nvGrpSpPr>
      <p:grpSpPr>
        <a:xfrm>
          <a:off x="0" y="0"/>
          <a:ext cx="0" cy="0"/>
          <a:chOff x="0" y="0"/>
          <a:chExt cx="0" cy="0"/>
        </a:xfrm>
      </p:grpSpPr>
      <p:sp>
        <p:nvSpPr>
          <p:cNvPr id="8" name="Content Placeholder 8"/>
          <p:cNvSpPr>
            <a:spLocks noGrp="1"/>
          </p:cNvSpPr>
          <p:nvPr>
            <p:ph sz="quarter" idx="16"/>
          </p:nvPr>
        </p:nvSpPr>
        <p:spPr>
          <a:xfrm>
            <a:off x="356616" y="1463040"/>
            <a:ext cx="8478837" cy="4617720"/>
          </a:xfrm>
        </p:spPr>
        <p:txBody>
          <a:bodyPr/>
          <a:lstStyle>
            <a:lvl1pPr marL="285750" indent="-285750" algn="just">
              <a:lnSpc>
                <a:spcPct val="100000"/>
              </a:lnSpc>
              <a:spcBef>
                <a:spcPts val="0"/>
              </a:spcBef>
              <a:buFont typeface="Arial" panose="020B0604020202020204" pitchFamily="34" charset="0"/>
              <a:buChar char="•"/>
              <a:defRPr/>
            </a:lvl1pPr>
            <a:lvl2pPr marL="287338" indent="-285750" algn="just">
              <a:lnSpc>
                <a:spcPct val="100000"/>
              </a:lnSpc>
              <a:spcBef>
                <a:spcPts val="0"/>
              </a:spcBef>
              <a:buClr>
                <a:schemeClr val="tx1"/>
              </a:buClr>
              <a:buFont typeface="Arial" panose="020B0604020202020204" pitchFamily="34" charset="0"/>
              <a:buChar char="•"/>
              <a:defRPr/>
            </a:lvl2pPr>
            <a:lvl3pPr marL="576263" indent="-285750" algn="just">
              <a:lnSpc>
                <a:spcPct val="100000"/>
              </a:lnSpc>
              <a:spcBef>
                <a:spcPts val="0"/>
              </a:spcBef>
              <a:buClr>
                <a:schemeClr val="tx1"/>
              </a:buClr>
              <a:buFont typeface="Arial" panose="020B0604020202020204" pitchFamily="34" charset="0"/>
              <a:buChar char="-"/>
              <a:defRPr sz="1400"/>
            </a:lvl3pPr>
            <a:lvl4pPr marL="855663" indent="-285750">
              <a:buFont typeface="Arial" panose="020B0604020202020204" pitchFamily="34" charset="0"/>
              <a:buChar char="◦"/>
              <a:defRPr sz="1400" baseline="0"/>
            </a:lvl4pPr>
          </a:lstStyle>
          <a:p>
            <a:pPr lvl="0"/>
            <a:r>
              <a:rPr lang="en-US"/>
              <a:t>Edit Master text styles</a:t>
            </a:r>
          </a:p>
          <a:p>
            <a:pPr lvl="1"/>
            <a:r>
              <a:rPr lang="en-US"/>
              <a:t>Second level</a:t>
            </a:r>
          </a:p>
          <a:p>
            <a:pPr lvl="2"/>
            <a:r>
              <a:rPr lang="en-US"/>
              <a:t>Third level</a:t>
            </a:r>
          </a:p>
        </p:txBody>
      </p:sp>
      <p:sp>
        <p:nvSpPr>
          <p:cNvPr id="4" name="Rectangle 9"/>
          <p:cNvSpPr>
            <a:spLocks noChangeArrowheads="1"/>
          </p:cNvSpPr>
          <p:nvPr/>
        </p:nvSpPr>
        <p:spPr bwMode="auto">
          <a:xfrm>
            <a:off x="0" y="1100138"/>
            <a:ext cx="9144000" cy="176212"/>
          </a:xfrm>
          <a:prstGeom prst="rect">
            <a:avLst/>
          </a:prstGeom>
          <a:solidFill>
            <a:srgbClr val="00ADE4"/>
          </a:solidFill>
          <a:ln>
            <a:noFill/>
          </a:ln>
          <a:extLst/>
        </p:spPr>
        <p:txBody>
          <a:bodyPr/>
          <a:lstStyle/>
          <a:p>
            <a:pPr marL="115888" marR="0" lvl="0" indent="-115888" algn="l" defTabSz="914400" rtl="0" eaLnBrk="1" fontAlgn="base" latinLnBrk="0" hangingPunct="1">
              <a:lnSpc>
                <a:spcPct val="100000"/>
              </a:lnSpc>
              <a:spcBef>
                <a:spcPct val="50000"/>
              </a:spcBef>
              <a:spcAft>
                <a:spcPct val="0"/>
              </a:spcAft>
              <a:buClrTx/>
              <a:buSzTx/>
              <a:buFontTx/>
              <a:buChar char="•"/>
              <a:tabLst/>
              <a:defRPr/>
            </a:pPr>
            <a:endParaRPr kumimoji="0" lang="en-US" sz="1300" b="0"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2" name="Title 1"/>
          <p:cNvSpPr>
            <a:spLocks noGrp="1"/>
          </p:cNvSpPr>
          <p:nvPr>
            <p:ph type="title"/>
          </p:nvPr>
        </p:nvSpPr>
        <p:spPr>
          <a:xfrm>
            <a:off x="356934" y="301626"/>
            <a:ext cx="8462029" cy="756707"/>
          </a:xfrm>
        </p:spPr>
        <p:txBody>
          <a:bodyPr anchor="b"/>
          <a:lstStyle>
            <a:lvl1pPr>
              <a:defRPr sz="2200" b="0" i="0">
                <a:solidFill>
                  <a:schemeClr val="tx1"/>
                </a:solidFill>
                <a:latin typeface="+mn-lt"/>
              </a:defRPr>
            </a:lvl1pPr>
          </a:lstStyle>
          <a:p>
            <a:r>
              <a:rPr lang="en-US"/>
              <a:t>Click to edit Master title style</a:t>
            </a:r>
            <a:endParaRPr lang="en-US" dirty="0"/>
          </a:p>
        </p:txBody>
      </p:sp>
      <p:sp>
        <p:nvSpPr>
          <p:cNvPr id="5" name="Slide Number Placeholder 3"/>
          <p:cNvSpPr>
            <a:spLocks noGrp="1"/>
          </p:cNvSpPr>
          <p:nvPr>
            <p:ph type="sldNum" sz="quarter" idx="14"/>
          </p:nvPr>
        </p:nvSpPr>
        <p:spPr>
          <a:xfrm>
            <a:off x="357188" y="6350000"/>
            <a:ext cx="552450" cy="358775"/>
          </a:xfrm>
          <a:prstGeom prst="rect">
            <a:avLst/>
          </a:prstGeom>
        </p:spPr>
        <p:txBody>
          <a:bodyPr/>
          <a:lstStyle>
            <a:lvl1pPr>
              <a:defRPr>
                <a:solidFill>
                  <a:schemeClr val="bg1">
                    <a:lumMod val="75000"/>
                  </a:schemeClr>
                </a:solidFill>
                <a:latin typeface="+mn-lt"/>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BC760B9F-94B6-48F9-9CAF-FD4E51F2A4B3}" type="slidenum">
              <a:rPr kumimoji="0" lang="en-US" sz="1600" b="1" i="0" u="none" strike="noStrike" kern="1200" cap="none" spc="0" normalizeH="0" baseline="0" noProof="0" smtClean="0">
                <a:ln>
                  <a:noFill/>
                </a:ln>
                <a:solidFill>
                  <a:srgbClr val="FFFFFF">
                    <a:lumMod val="75000"/>
                  </a:srgbClr>
                </a:solidFill>
                <a:effectLst/>
                <a:uLnTx/>
                <a:uFillTx/>
                <a:latin typeface="Arial"/>
                <a:ea typeface="MS PGothic"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a:t>
            </a:fld>
            <a:endParaRPr kumimoji="0" lang="en-US" sz="1600" b="1" i="0" u="none" strike="noStrike" kern="1200" cap="none" spc="0" normalizeH="0" baseline="0" noProof="0">
              <a:ln>
                <a:noFill/>
              </a:ln>
              <a:solidFill>
                <a:srgbClr val="FFFFFF">
                  <a:lumMod val="75000"/>
                </a:srgbClr>
              </a:solidFill>
              <a:effectLst/>
              <a:uLnTx/>
              <a:uFillTx/>
              <a:latin typeface="Arial"/>
              <a:ea typeface="MS PGothic" pitchFamily="34" charset="-128"/>
              <a:cs typeface="+mn-cs"/>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915150" y="6311900"/>
            <a:ext cx="1982788" cy="38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1588499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mparison Slide_Horisontal">
    <p:bg>
      <p:bgPr>
        <a:solidFill>
          <a:schemeClr val="bg1"/>
        </a:solidFill>
        <a:effectLst/>
      </p:bgPr>
    </p:bg>
    <p:spTree>
      <p:nvGrpSpPr>
        <p:cNvPr id="1" name=""/>
        <p:cNvGrpSpPr/>
        <p:nvPr/>
      </p:nvGrpSpPr>
      <p:grpSpPr>
        <a:xfrm>
          <a:off x="0" y="0"/>
          <a:ext cx="0" cy="0"/>
          <a:chOff x="0" y="0"/>
          <a:chExt cx="0" cy="0"/>
        </a:xfrm>
      </p:grpSpPr>
      <p:sp>
        <p:nvSpPr>
          <p:cNvPr id="4" name="Rectangle 9"/>
          <p:cNvSpPr>
            <a:spLocks noChangeArrowheads="1"/>
          </p:cNvSpPr>
          <p:nvPr/>
        </p:nvSpPr>
        <p:spPr bwMode="auto">
          <a:xfrm>
            <a:off x="0" y="1100138"/>
            <a:ext cx="9144000" cy="176212"/>
          </a:xfrm>
          <a:prstGeom prst="rect">
            <a:avLst/>
          </a:prstGeom>
          <a:solidFill>
            <a:srgbClr val="00ADE4"/>
          </a:solidFill>
          <a:ln>
            <a:noFill/>
          </a:ln>
          <a:extLst/>
        </p:spPr>
        <p:txBody>
          <a:bodyPr/>
          <a:lstStyle/>
          <a:p>
            <a:pPr marL="86916" marR="0" lvl="0" indent="-86916" algn="l" defTabSz="685800" rtl="0" eaLnBrk="1" fontAlgn="base" latinLnBrk="0" hangingPunct="1">
              <a:lnSpc>
                <a:spcPct val="100000"/>
              </a:lnSpc>
              <a:spcBef>
                <a:spcPct val="50000"/>
              </a:spcBef>
              <a:spcAft>
                <a:spcPct val="0"/>
              </a:spcAft>
              <a:buClrTx/>
              <a:buSzTx/>
              <a:buFontTx/>
              <a:buChar char="•"/>
              <a:tabLst/>
              <a:defRPr/>
            </a:pPr>
            <a:endParaRPr kumimoji="0" lang="en-US" sz="975" b="0"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2" name="Title 1"/>
          <p:cNvSpPr>
            <a:spLocks noGrp="1"/>
          </p:cNvSpPr>
          <p:nvPr>
            <p:ph type="title"/>
          </p:nvPr>
        </p:nvSpPr>
        <p:spPr>
          <a:xfrm>
            <a:off x="356935" y="301628"/>
            <a:ext cx="8462029" cy="756707"/>
          </a:xfrm>
        </p:spPr>
        <p:txBody>
          <a:bodyPr anchor="b"/>
          <a:lstStyle>
            <a:lvl1pPr>
              <a:defRPr sz="1650" b="0" i="0">
                <a:solidFill>
                  <a:schemeClr val="tx1"/>
                </a:solidFill>
                <a:latin typeface="+mn-lt"/>
              </a:defRPr>
            </a:lvl1pPr>
          </a:lstStyle>
          <a:p>
            <a:r>
              <a:rPr lang="en-US"/>
              <a:t>Click to edit Master title style</a:t>
            </a:r>
            <a:endParaRPr lang="en-US" dirty="0"/>
          </a:p>
        </p:txBody>
      </p:sp>
      <p:sp>
        <p:nvSpPr>
          <p:cNvPr id="5" name="Slide Number Placeholder 3"/>
          <p:cNvSpPr>
            <a:spLocks noGrp="1"/>
          </p:cNvSpPr>
          <p:nvPr>
            <p:ph type="sldNum" sz="quarter" idx="14"/>
          </p:nvPr>
        </p:nvSpPr>
        <p:spPr>
          <a:xfrm>
            <a:off x="357188" y="6350002"/>
            <a:ext cx="552450" cy="358775"/>
          </a:xfrm>
          <a:prstGeom prst="rect">
            <a:avLst/>
          </a:prstGeom>
        </p:spPr>
        <p:txBody>
          <a:bodyPr/>
          <a:lstStyle>
            <a:lvl1pPr>
              <a:defRPr>
                <a:solidFill>
                  <a:schemeClr val="bg1">
                    <a:lumMod val="75000"/>
                  </a:schemeClr>
                </a:solidFill>
                <a:latin typeface="+mn-lt"/>
              </a:defRPr>
            </a:lvl1pPr>
          </a:lstStyle>
          <a:p>
            <a:pPr fontAlgn="base">
              <a:spcBef>
                <a:spcPct val="0"/>
              </a:spcBef>
              <a:spcAft>
                <a:spcPct val="0"/>
              </a:spcAft>
              <a:defRPr/>
            </a:pPr>
            <a:fld id="{BC760B9F-94B6-48F9-9CAF-FD4E51F2A4B3}" type="slidenum">
              <a:rPr lang="en-US" sz="1200" b="1" smtClean="0">
                <a:solidFill>
                  <a:srgbClr val="FFFFFF">
                    <a:lumMod val="75000"/>
                  </a:srgbClr>
                </a:solidFill>
                <a:ea typeface="MS PGothic" pitchFamily="34" charset="-128"/>
              </a:rPr>
              <a:pPr fontAlgn="base">
                <a:spcBef>
                  <a:spcPct val="0"/>
                </a:spcBef>
                <a:spcAft>
                  <a:spcPct val="0"/>
                </a:spcAft>
                <a:defRPr/>
              </a:pPr>
              <a:t>‹#›</a:t>
            </a:fld>
            <a:endParaRPr lang="en-US" sz="1200" b="1">
              <a:solidFill>
                <a:srgbClr val="FFFFFF">
                  <a:lumMod val="75000"/>
                </a:srgbClr>
              </a:solidFill>
              <a:ea typeface="MS PGothic" pitchFamily="34" charset="-128"/>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915150" y="6311900"/>
            <a:ext cx="1982788" cy="38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ontent Placeholder 8"/>
          <p:cNvSpPr>
            <a:spLocks noGrp="1"/>
          </p:cNvSpPr>
          <p:nvPr>
            <p:ph sz="quarter" idx="18"/>
          </p:nvPr>
        </p:nvSpPr>
        <p:spPr>
          <a:xfrm>
            <a:off x="347663" y="3949489"/>
            <a:ext cx="8478837" cy="2299757"/>
          </a:xfrm>
        </p:spPr>
        <p:txBody>
          <a:bodyPr/>
          <a:lstStyle>
            <a:lvl1pPr marL="214313" indent="-214313" algn="just">
              <a:lnSpc>
                <a:spcPct val="100000"/>
              </a:lnSpc>
              <a:spcBef>
                <a:spcPts val="0"/>
              </a:spcBef>
              <a:buFont typeface="Arial" panose="020B0604020202020204" pitchFamily="34" charset="0"/>
              <a:buChar char="•"/>
              <a:defRPr/>
            </a:lvl1pPr>
            <a:lvl2pPr marL="215504" indent="-214313" algn="just">
              <a:lnSpc>
                <a:spcPct val="100000"/>
              </a:lnSpc>
              <a:spcBef>
                <a:spcPts val="0"/>
              </a:spcBef>
              <a:buClr>
                <a:schemeClr val="tx1"/>
              </a:buClr>
              <a:buFont typeface="Arial" panose="020B0604020202020204" pitchFamily="34" charset="0"/>
              <a:buChar char="•"/>
              <a:defRPr/>
            </a:lvl2pPr>
            <a:lvl3pPr marL="432197" indent="-214313" algn="just">
              <a:lnSpc>
                <a:spcPct val="100000"/>
              </a:lnSpc>
              <a:spcBef>
                <a:spcPts val="0"/>
              </a:spcBef>
              <a:buClr>
                <a:schemeClr val="tx1"/>
              </a:buClr>
              <a:buFont typeface="Arial" panose="020B0604020202020204" pitchFamily="34" charset="0"/>
              <a:buChar char="-"/>
              <a:defRPr sz="1050"/>
            </a:lvl3pPr>
            <a:lvl4pPr marL="641747" indent="-214313">
              <a:buFont typeface="Arial" panose="020B0604020202020204" pitchFamily="34" charset="0"/>
              <a:buChar char="◦"/>
              <a:defRPr sz="1050" baseline="0"/>
            </a:lvl4pPr>
          </a:lstStyle>
          <a:p>
            <a:pPr lvl="0"/>
            <a:r>
              <a:rPr lang="en-US"/>
              <a:t>Edit Master text styles</a:t>
            </a:r>
          </a:p>
          <a:p>
            <a:pPr lvl="1"/>
            <a:r>
              <a:rPr lang="en-US"/>
              <a:t>Second level</a:t>
            </a:r>
          </a:p>
          <a:p>
            <a:pPr lvl="2"/>
            <a:r>
              <a:rPr lang="en-US"/>
              <a:t>Third level</a:t>
            </a:r>
          </a:p>
        </p:txBody>
      </p:sp>
      <p:sp>
        <p:nvSpPr>
          <p:cNvPr id="11" name="Content Placeholder 8"/>
          <p:cNvSpPr>
            <a:spLocks noGrp="1"/>
          </p:cNvSpPr>
          <p:nvPr>
            <p:ph sz="quarter" idx="19"/>
          </p:nvPr>
        </p:nvSpPr>
        <p:spPr>
          <a:xfrm>
            <a:off x="356935" y="1463042"/>
            <a:ext cx="8478837" cy="2299757"/>
          </a:xfrm>
        </p:spPr>
        <p:txBody>
          <a:bodyPr/>
          <a:lstStyle>
            <a:lvl1pPr marL="214313" indent="-214313" algn="just">
              <a:lnSpc>
                <a:spcPct val="100000"/>
              </a:lnSpc>
              <a:spcBef>
                <a:spcPts val="0"/>
              </a:spcBef>
              <a:buFont typeface="Arial" panose="020B0604020202020204" pitchFamily="34" charset="0"/>
              <a:buChar char="•"/>
              <a:defRPr/>
            </a:lvl1pPr>
            <a:lvl2pPr marL="215504" indent="-214313" algn="just">
              <a:lnSpc>
                <a:spcPct val="100000"/>
              </a:lnSpc>
              <a:spcBef>
                <a:spcPts val="0"/>
              </a:spcBef>
              <a:buClr>
                <a:schemeClr val="tx1"/>
              </a:buClr>
              <a:buFont typeface="Arial" panose="020B0604020202020204" pitchFamily="34" charset="0"/>
              <a:buChar char="•"/>
              <a:defRPr/>
            </a:lvl2pPr>
            <a:lvl3pPr marL="432197" indent="-214313" algn="just">
              <a:lnSpc>
                <a:spcPct val="100000"/>
              </a:lnSpc>
              <a:spcBef>
                <a:spcPts val="0"/>
              </a:spcBef>
              <a:buClr>
                <a:schemeClr val="tx1"/>
              </a:buClr>
              <a:buFont typeface="Arial" panose="020B0604020202020204" pitchFamily="34" charset="0"/>
              <a:buChar char="-"/>
              <a:defRPr sz="1050"/>
            </a:lvl3pPr>
            <a:lvl4pPr marL="641747" indent="-214313">
              <a:buFont typeface="Arial" panose="020B0604020202020204" pitchFamily="34" charset="0"/>
              <a:buChar char="◦"/>
              <a:defRPr sz="1050" baseline="0"/>
            </a:lvl4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5341569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hank You/End Slide">
    <p:bg>
      <p:bgPr>
        <a:solidFill>
          <a:schemeClr val="bg1"/>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3C4FAFC6-98AE-476A-8D4B-4CFA0ED1171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95" r="495"/>
          <a:stretch/>
        </p:blipFill>
        <p:spPr>
          <a:xfrm>
            <a:off x="0" y="2814069"/>
            <a:ext cx="9144000" cy="2485511"/>
          </a:xfrm>
          <a:prstGeom prst="rect">
            <a:avLst/>
          </a:prstGeom>
        </p:spPr>
      </p:pic>
      <p:sp>
        <p:nvSpPr>
          <p:cNvPr id="6" name="Rectangle 5"/>
          <p:cNvSpPr>
            <a:spLocks noChangeArrowheads="1"/>
          </p:cNvSpPr>
          <p:nvPr userDrawn="1"/>
        </p:nvSpPr>
        <p:spPr bwMode="auto">
          <a:xfrm>
            <a:off x="0" y="5435600"/>
            <a:ext cx="9144000" cy="1422400"/>
          </a:xfrm>
          <a:prstGeom prst="rect">
            <a:avLst/>
          </a:prstGeom>
          <a:solidFill>
            <a:schemeClr val="accent1"/>
          </a:solidFill>
          <a:ln>
            <a:noFill/>
          </a:ln>
          <a:extLst/>
        </p:spPr>
        <p:txBody>
          <a:bodyPr/>
          <a:lstStyle/>
          <a:p>
            <a:pPr marL="86916" marR="0" lvl="0" indent="-86916" algn="l" defTabSz="685800" rtl="0" eaLnBrk="1" fontAlgn="base" latinLnBrk="0" hangingPunct="1">
              <a:lnSpc>
                <a:spcPct val="100000"/>
              </a:lnSpc>
              <a:spcBef>
                <a:spcPct val="50000"/>
              </a:spcBef>
              <a:spcAft>
                <a:spcPct val="0"/>
              </a:spcAft>
              <a:buClrTx/>
              <a:buSzTx/>
              <a:buFontTx/>
              <a:buChar char="•"/>
              <a:tabLst/>
              <a:defRPr/>
            </a:pPr>
            <a:endParaRPr kumimoji="0" lang="en-US" sz="975" b="0" i="0" u="none" strike="noStrike" kern="1200" cap="none" spc="0" normalizeH="0" baseline="0" noProof="0" dirty="0">
              <a:ln>
                <a:noFill/>
              </a:ln>
              <a:solidFill>
                <a:srgbClr val="FFFFFF"/>
              </a:solidFill>
              <a:effectLst/>
              <a:uLnTx/>
              <a:uFillTx/>
              <a:latin typeface="Arial"/>
              <a:ea typeface="MS PGothic" pitchFamily="34" charset="-128"/>
              <a:cs typeface="+mn-cs"/>
            </a:endParaRPr>
          </a:p>
        </p:txBody>
      </p:sp>
      <p:grpSp>
        <p:nvGrpSpPr>
          <p:cNvPr id="8" name="Group 7"/>
          <p:cNvGrpSpPr>
            <a:grpSpLocks/>
          </p:cNvGrpSpPr>
          <p:nvPr/>
        </p:nvGrpSpPr>
        <p:grpSpPr bwMode="auto">
          <a:xfrm>
            <a:off x="250825" y="5698737"/>
            <a:ext cx="4321175" cy="876300"/>
            <a:chOff x="264890" y="4539871"/>
            <a:chExt cx="4321263" cy="876905"/>
          </a:xfrm>
          <a:effectLst>
            <a:outerShdw blurRad="50800" dist="38100" dir="2700000" algn="tl" rotWithShape="0">
              <a:schemeClr val="tx1"/>
            </a:outerShdw>
          </a:effectLst>
        </p:grpSpPr>
        <p:pic>
          <p:nvPicPr>
            <p:cNvPr id="9" name="Picture 8" descr="reverse.png"/>
            <p:cNvPicPr>
              <a:picLocks noChangeAspect="1"/>
            </p:cNvPicPr>
            <p:nvPr/>
          </p:nvPicPr>
          <p:blipFill>
            <a:blip r:embed="rId3">
              <a:extLst>
                <a:ext uri="{28A0092B-C50C-407E-A947-70E740481C1C}">
                  <a14:useLocalDpi xmlns:a14="http://schemas.microsoft.com/office/drawing/2010/main" val="0"/>
                </a:ext>
              </a:extLst>
            </a:blip>
            <a:srcRect l="22154" t="27124" b="28558"/>
            <a:stretch>
              <a:fillRect/>
            </a:stretch>
          </p:blipFill>
          <p:spPr bwMode="auto">
            <a:xfrm>
              <a:off x="1200795" y="4789714"/>
              <a:ext cx="3385358" cy="408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NEW-WHITE-GRADIENT-GLOBES.png"/>
            <p:cNvPicPr>
              <a:picLocks noChangeAspect="1"/>
            </p:cNvPicPr>
            <p:nvPr/>
          </p:nvPicPr>
          <p:blipFill>
            <a:blip r:embed="rId4">
              <a:extLst>
                <a:ext uri="{28A0092B-C50C-407E-A947-70E740481C1C}">
                  <a14:useLocalDpi xmlns:a14="http://schemas.microsoft.com/office/drawing/2010/main" val="0"/>
                </a:ext>
              </a:extLst>
            </a:blip>
            <a:srcRect b="4430"/>
            <a:stretch>
              <a:fillRect/>
            </a:stretch>
          </p:blipFill>
          <p:spPr bwMode="auto">
            <a:xfrm>
              <a:off x="264890" y="4539871"/>
              <a:ext cx="935905" cy="876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7" name="Title 329"/>
          <p:cNvSpPr>
            <a:spLocks noGrp="1"/>
          </p:cNvSpPr>
          <p:nvPr>
            <p:ph type="title" hasCustomPrompt="1"/>
          </p:nvPr>
        </p:nvSpPr>
        <p:spPr>
          <a:xfrm>
            <a:off x="910258" y="805703"/>
            <a:ext cx="7323485" cy="387684"/>
          </a:xfrm>
        </p:spPr>
        <p:txBody>
          <a:bodyPr>
            <a:noAutofit/>
          </a:bodyPr>
          <a:lstStyle>
            <a:lvl1pPr algn="ctr">
              <a:defRPr sz="2400" b="1" cap="none" baseline="0">
                <a:solidFill>
                  <a:schemeClr val="tx1"/>
                </a:solidFill>
                <a:latin typeface="+mn-lt"/>
              </a:defRPr>
            </a:lvl1pPr>
          </a:lstStyle>
          <a:p>
            <a:r>
              <a:rPr lang="en-US" dirty="0"/>
              <a:t>THANK YOU!</a:t>
            </a:r>
          </a:p>
        </p:txBody>
      </p:sp>
      <p:sp>
        <p:nvSpPr>
          <p:cNvPr id="15" name="Title 329"/>
          <p:cNvSpPr txBox="1">
            <a:spLocks/>
          </p:cNvSpPr>
          <p:nvPr userDrawn="1"/>
        </p:nvSpPr>
        <p:spPr bwMode="auto">
          <a:xfrm>
            <a:off x="6049981" y="5895464"/>
            <a:ext cx="2636402" cy="482846"/>
          </a:xfrm>
          <a:prstGeom prst="rect">
            <a:avLst/>
          </a:prstGeom>
          <a:noFill/>
          <a:ln w="9525">
            <a:noFill/>
            <a:miter lim="800000"/>
            <a:headEnd/>
            <a:tailEnd/>
          </a:ln>
          <a:effectLst>
            <a:outerShdw blurRad="50800" dist="38100" dir="2700000" algn="ctr" rotWithShape="0">
              <a:schemeClr val="tx1"/>
            </a:outerShdw>
          </a:effectLst>
        </p:spPr>
        <p:txBody>
          <a:bodyPr vert="horz" wrap="square" lIns="0" tIns="0" rIns="0" bIns="0" numCol="1" anchor="b" anchorCtr="0" compatLnSpc="1">
            <a:prstTxWarp prst="textNoShape">
              <a:avLst/>
            </a:prstTxWarp>
            <a:noAutofit/>
          </a:bodyPr>
          <a:lstStyle>
            <a:lvl1pPr algn="l" rtl="0" fontAlgn="base">
              <a:lnSpc>
                <a:spcPct val="100000"/>
              </a:lnSpc>
              <a:spcBef>
                <a:spcPts val="0"/>
              </a:spcBef>
              <a:spcAft>
                <a:spcPct val="0"/>
              </a:spcAft>
              <a:defRPr sz="3600" b="1" cap="none" baseline="0">
                <a:solidFill>
                  <a:schemeClr val="bg1"/>
                </a:solidFill>
                <a:latin typeface="+mn-lt"/>
                <a:ea typeface="MS PGothic" pitchFamily="34" charset="-128"/>
                <a:cs typeface="Andes" panose="02000000000000000000" pitchFamily="50" charset="0"/>
              </a:defRPr>
            </a:lvl1pPr>
            <a:lvl2pPr algn="l" rtl="0" fontAlgn="base">
              <a:spcBef>
                <a:spcPct val="0"/>
              </a:spcBef>
              <a:spcAft>
                <a:spcPct val="0"/>
              </a:spcAft>
              <a:defRPr sz="2600">
                <a:solidFill>
                  <a:schemeClr val="tx1"/>
                </a:solidFill>
                <a:latin typeface="Arial Bold" charset="0"/>
                <a:ea typeface="MS PGothic" pitchFamily="34" charset="-128"/>
                <a:cs typeface="ＭＳ Ｐゴシック" charset="0"/>
              </a:defRPr>
            </a:lvl2pPr>
            <a:lvl3pPr algn="l" rtl="0" fontAlgn="base">
              <a:spcBef>
                <a:spcPct val="0"/>
              </a:spcBef>
              <a:spcAft>
                <a:spcPct val="0"/>
              </a:spcAft>
              <a:defRPr sz="2600">
                <a:solidFill>
                  <a:schemeClr val="tx1"/>
                </a:solidFill>
                <a:latin typeface="Arial Bold" charset="0"/>
                <a:ea typeface="MS PGothic" pitchFamily="34" charset="-128"/>
                <a:cs typeface="ＭＳ Ｐゴシック" charset="0"/>
              </a:defRPr>
            </a:lvl3pPr>
            <a:lvl4pPr algn="l" rtl="0" fontAlgn="base">
              <a:spcBef>
                <a:spcPct val="0"/>
              </a:spcBef>
              <a:spcAft>
                <a:spcPct val="0"/>
              </a:spcAft>
              <a:defRPr sz="2600">
                <a:solidFill>
                  <a:schemeClr val="tx1"/>
                </a:solidFill>
                <a:latin typeface="Arial Bold" charset="0"/>
                <a:ea typeface="MS PGothic" pitchFamily="34" charset="-128"/>
                <a:cs typeface="ＭＳ Ｐゴシック" charset="0"/>
              </a:defRPr>
            </a:lvl4pPr>
            <a:lvl5pPr algn="l" rtl="0" fontAlgn="base">
              <a:spcBef>
                <a:spcPct val="0"/>
              </a:spcBef>
              <a:spcAft>
                <a:spcPct val="0"/>
              </a:spcAft>
              <a:defRPr sz="2600">
                <a:solidFill>
                  <a:schemeClr val="tx1"/>
                </a:solidFill>
                <a:latin typeface="Arial Bold" charset="0"/>
                <a:ea typeface="MS PGothic" pitchFamily="34" charset="-128"/>
                <a:cs typeface="ＭＳ Ｐゴシック" charset="0"/>
              </a:defRPr>
            </a:lvl5pPr>
            <a:lvl6pPr marL="457200" algn="ctr" rtl="0" eaLnBrk="1" fontAlgn="base" hangingPunct="1">
              <a:spcBef>
                <a:spcPct val="0"/>
              </a:spcBef>
              <a:spcAft>
                <a:spcPct val="0"/>
              </a:spcAft>
              <a:defRPr sz="2600" b="1">
                <a:solidFill>
                  <a:srgbClr val="014C6D"/>
                </a:solidFill>
                <a:latin typeface="Trebuchet MS" pitchFamily="34" charset="0"/>
              </a:defRPr>
            </a:lvl6pPr>
            <a:lvl7pPr marL="914400" algn="ctr" rtl="0" eaLnBrk="1" fontAlgn="base" hangingPunct="1">
              <a:spcBef>
                <a:spcPct val="0"/>
              </a:spcBef>
              <a:spcAft>
                <a:spcPct val="0"/>
              </a:spcAft>
              <a:defRPr sz="2600" b="1">
                <a:solidFill>
                  <a:srgbClr val="014C6D"/>
                </a:solidFill>
                <a:latin typeface="Trebuchet MS" pitchFamily="34" charset="0"/>
              </a:defRPr>
            </a:lvl7pPr>
            <a:lvl8pPr marL="1371600" algn="ctr" rtl="0" eaLnBrk="1" fontAlgn="base" hangingPunct="1">
              <a:spcBef>
                <a:spcPct val="0"/>
              </a:spcBef>
              <a:spcAft>
                <a:spcPct val="0"/>
              </a:spcAft>
              <a:defRPr sz="2600" b="1">
                <a:solidFill>
                  <a:srgbClr val="014C6D"/>
                </a:solidFill>
                <a:latin typeface="Trebuchet MS" pitchFamily="34" charset="0"/>
              </a:defRPr>
            </a:lvl8pPr>
            <a:lvl9pPr marL="1828800" algn="ctr" rtl="0" eaLnBrk="1" fontAlgn="base" hangingPunct="1">
              <a:spcBef>
                <a:spcPct val="0"/>
              </a:spcBef>
              <a:spcAft>
                <a:spcPct val="0"/>
              </a:spcAft>
              <a:defRPr sz="2600" b="1">
                <a:solidFill>
                  <a:srgbClr val="014C6D"/>
                </a:solidFill>
                <a:latin typeface="Trebuchet MS" pitchFamily="34" charset="0"/>
              </a:defRPr>
            </a:lvl9pPr>
          </a:lstStyle>
          <a:p>
            <a:pPr marL="0" marR="0" lvl="0" indent="0" algn="ctr" defTabSz="685800" rtl="0" eaLnBrk="1" fontAlgn="base" latinLnBrk="0" hangingPunct="1">
              <a:lnSpc>
                <a:spcPct val="100000"/>
              </a:lnSpc>
              <a:spcBef>
                <a:spcPts val="0"/>
              </a:spcBef>
              <a:spcAft>
                <a:spcPct val="0"/>
              </a:spcAft>
              <a:buClrTx/>
              <a:buSzTx/>
              <a:buFontTx/>
              <a:buNone/>
              <a:tabLst/>
              <a:defRPr/>
            </a:pPr>
            <a:r>
              <a:rPr kumimoji="0" lang="en-US" sz="1950" b="1" i="0" u="none" strike="noStrike" kern="0" cap="none" spc="0" normalizeH="0" baseline="0" noProof="0" dirty="0">
                <a:ln>
                  <a:noFill/>
                </a:ln>
                <a:solidFill>
                  <a:srgbClr val="FFFFFF"/>
                </a:solidFill>
                <a:effectLst/>
                <a:uLnTx/>
                <a:uFillTx/>
                <a:latin typeface="Arial"/>
                <a:ea typeface="MS PGothic" pitchFamily="34" charset="-128"/>
              </a:rPr>
              <a:t>Doing Business</a:t>
            </a:r>
          </a:p>
        </p:txBody>
      </p:sp>
      <p:sp>
        <p:nvSpPr>
          <p:cNvPr id="18" name="TextBox 17"/>
          <p:cNvSpPr txBox="1"/>
          <p:nvPr userDrawn="1"/>
        </p:nvSpPr>
        <p:spPr>
          <a:xfrm>
            <a:off x="2123489" y="1625301"/>
            <a:ext cx="4897020" cy="461665"/>
          </a:xfrm>
          <a:prstGeom prst="rect">
            <a:avLst/>
          </a:prstGeom>
          <a:noFill/>
        </p:spPr>
        <p:txBody>
          <a:bodyPr wrap="square" rtlCol="0">
            <a:spAutoFit/>
          </a:bodyPr>
          <a:lstStyle/>
          <a:p>
            <a:pPr marL="0" marR="0" lvl="0" indent="0" algn="ctr" defTabSz="6858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FDB714"/>
                </a:solidFill>
                <a:effectLst/>
                <a:uLnTx/>
                <a:uFillTx/>
                <a:latin typeface="Arial"/>
                <a:ea typeface="MS PGothic" pitchFamily="34" charset="-128"/>
                <a:cs typeface="Arial" pitchFamily="34" charset="0"/>
              </a:rPr>
              <a:t>www.doingbusiness.org</a:t>
            </a:r>
          </a:p>
        </p:txBody>
      </p:sp>
      <p:sp>
        <p:nvSpPr>
          <p:cNvPr id="7" name="Rectangle 6"/>
          <p:cNvSpPr>
            <a:spLocks noChangeArrowheads="1"/>
          </p:cNvSpPr>
          <p:nvPr/>
        </p:nvSpPr>
        <p:spPr bwMode="auto">
          <a:xfrm>
            <a:off x="-1" y="5289533"/>
            <a:ext cx="9144000" cy="176213"/>
          </a:xfrm>
          <a:prstGeom prst="rect">
            <a:avLst/>
          </a:prstGeom>
          <a:solidFill>
            <a:schemeClr val="accent2"/>
          </a:solidFill>
          <a:ln>
            <a:noFill/>
          </a:ln>
          <a:extLst/>
        </p:spPr>
        <p:txBody>
          <a:bodyPr/>
          <a:lstStyle/>
          <a:p>
            <a:pPr marL="86916" marR="0" lvl="0" indent="-86916" algn="l" defTabSz="685800" rtl="0" eaLnBrk="1" fontAlgn="base" latinLnBrk="0" hangingPunct="1">
              <a:lnSpc>
                <a:spcPct val="100000"/>
              </a:lnSpc>
              <a:spcBef>
                <a:spcPct val="50000"/>
              </a:spcBef>
              <a:spcAft>
                <a:spcPct val="0"/>
              </a:spcAft>
              <a:buClrTx/>
              <a:buSzTx/>
              <a:buFontTx/>
              <a:buChar char="•"/>
              <a:tabLst/>
              <a:defRPr/>
            </a:pPr>
            <a:endParaRPr kumimoji="0" lang="en-US" sz="975" b="0" i="0" u="none" strike="noStrike" kern="1200" cap="none" spc="0" normalizeH="0" baseline="0" noProof="0">
              <a:ln>
                <a:noFill/>
              </a:ln>
              <a:solidFill>
                <a:srgbClr val="FFFFFF"/>
              </a:solidFill>
              <a:effectLst/>
              <a:uLnTx/>
              <a:uFillTx/>
              <a:latin typeface="Arial"/>
              <a:ea typeface="MS PGothic" pitchFamily="34" charset="-128"/>
              <a:cs typeface="+mn-cs"/>
            </a:endParaRPr>
          </a:p>
        </p:txBody>
      </p:sp>
    </p:spTree>
    <p:extLst>
      <p:ext uri="{BB962C8B-B14F-4D97-AF65-F5344CB8AC3E}">
        <p14:creationId xmlns:p14="http://schemas.microsoft.com/office/powerpoint/2010/main" val="3996997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2096867F-53CB-47B5-8FC2-30A0CF3CDF3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3810"/>
            <a:ext cx="9154429" cy="1295400"/>
          </a:xfrm>
          <a:prstGeom prst="rect">
            <a:avLst/>
          </a:prstGeom>
        </p:spPr>
      </p:pic>
      <p:pic>
        <p:nvPicPr>
          <p:cNvPr id="5" name="Picture 4">
            <a:extLst>
              <a:ext uri="{FF2B5EF4-FFF2-40B4-BE49-F238E27FC236}">
                <a16:creationId xmlns:a16="http://schemas.microsoft.com/office/drawing/2014/main" id="{BBC6FC4D-E82C-439B-B1D1-837FBFD1859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16974"/>
            <a:ext cx="9146040" cy="2231417"/>
          </a:xfrm>
          <a:prstGeom prst="rect">
            <a:avLst/>
          </a:prstGeom>
        </p:spPr>
      </p:pic>
      <p:sp>
        <p:nvSpPr>
          <p:cNvPr id="70" name="Rectangle 5"/>
          <p:cNvSpPr>
            <a:spLocks noChangeArrowheads="1"/>
          </p:cNvSpPr>
          <p:nvPr userDrawn="1"/>
        </p:nvSpPr>
        <p:spPr bwMode="auto">
          <a:xfrm flipV="1">
            <a:off x="0" y="-1"/>
            <a:ext cx="9135374" cy="4477110"/>
          </a:xfrm>
          <a:prstGeom prst="rect">
            <a:avLst/>
          </a:prstGeom>
          <a:noFill/>
          <a:ln>
            <a:noFill/>
          </a:ln>
          <a:extLst/>
        </p:spPr>
        <p:txBody>
          <a:bodyPr/>
          <a:lstStyle/>
          <a:p>
            <a:pPr marL="115888" indent="-115888">
              <a:spcBef>
                <a:spcPct val="50000"/>
              </a:spcBef>
              <a:buFontTx/>
              <a:buChar char="•"/>
            </a:pPr>
            <a:endParaRPr lang="en-US" sz="1300" b="0">
              <a:latin typeface="+mn-lt"/>
            </a:endParaRPr>
          </a:p>
        </p:txBody>
      </p:sp>
      <p:sp>
        <p:nvSpPr>
          <p:cNvPr id="6" name="Line 1086"/>
          <p:cNvSpPr>
            <a:spLocks noChangeShapeType="1"/>
          </p:cNvSpPr>
          <p:nvPr/>
        </p:nvSpPr>
        <p:spPr bwMode="auto">
          <a:xfrm>
            <a:off x="484188" y="617538"/>
            <a:ext cx="1587" cy="158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mn-lt"/>
            </a:endParaRPr>
          </a:p>
        </p:txBody>
      </p:sp>
      <p:sp>
        <p:nvSpPr>
          <p:cNvPr id="7" name="Line 1087"/>
          <p:cNvSpPr>
            <a:spLocks noChangeShapeType="1"/>
          </p:cNvSpPr>
          <p:nvPr/>
        </p:nvSpPr>
        <p:spPr bwMode="auto">
          <a:xfrm>
            <a:off x="484188" y="617538"/>
            <a:ext cx="1587" cy="158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mn-lt"/>
            </a:endParaRPr>
          </a:p>
        </p:txBody>
      </p:sp>
      <p:sp>
        <p:nvSpPr>
          <p:cNvPr id="10" name="Freeform 1098"/>
          <p:cNvSpPr>
            <a:spLocks/>
          </p:cNvSpPr>
          <p:nvPr/>
        </p:nvSpPr>
        <p:spPr bwMode="auto">
          <a:xfrm>
            <a:off x="487363" y="617538"/>
            <a:ext cx="3175" cy="1587"/>
          </a:xfrm>
          <a:custGeom>
            <a:avLst/>
            <a:gdLst>
              <a:gd name="T0" fmla="*/ 0 w 2"/>
              <a:gd name="T1" fmla="*/ 0 h 1587"/>
              <a:gd name="T2" fmla="*/ 3175 w 2"/>
              <a:gd name="T3" fmla="*/ 0 h 1587"/>
              <a:gd name="T4" fmla="*/ 3175 w 2"/>
              <a:gd name="T5" fmla="*/ 0 h 1587"/>
              <a:gd name="T6" fmla="*/ 3175 w 2"/>
              <a:gd name="T7" fmla="*/ 0 h 1587"/>
              <a:gd name="T8" fmla="*/ 0 w 2"/>
              <a:gd name="T9" fmla="*/ 0 h 1587"/>
              <a:gd name="T10" fmla="*/ 0 w 2"/>
              <a:gd name="T11" fmla="*/ 0 h 1587"/>
              <a:gd name="T12" fmla="*/ 0 w 2"/>
              <a:gd name="T13" fmla="*/ 0 h 1587"/>
              <a:gd name="T14" fmla="*/ 0 w 2"/>
              <a:gd name="T15" fmla="*/ 0 h 1587"/>
              <a:gd name="T16" fmla="*/ 0 w 2"/>
              <a:gd name="T17" fmla="*/ 0 h 1587"/>
              <a:gd name="T18" fmla="*/ 0 w 2"/>
              <a:gd name="T19" fmla="*/ 0 h 1587"/>
              <a:gd name="T20" fmla="*/ 0 w 2"/>
              <a:gd name="T21" fmla="*/ 0 h 1587"/>
              <a:gd name="T22" fmla="*/ 0 w 2"/>
              <a:gd name="T23" fmla="*/ 0 h 1587"/>
              <a:gd name="T24" fmla="*/ 0 w 2"/>
              <a:gd name="T25" fmla="*/ 0 h 1587"/>
              <a:gd name="T26" fmla="*/ 0 w 2"/>
              <a:gd name="T27" fmla="*/ 0 h 1587"/>
              <a:gd name="T28" fmla="*/ 0 w 2"/>
              <a:gd name="T29" fmla="*/ 0 h 1587"/>
              <a:gd name="T30" fmla="*/ 0 w 2"/>
              <a:gd name="T31" fmla="*/ 0 h 1587"/>
              <a:gd name="T32" fmla="*/ 0 w 2"/>
              <a:gd name="T33" fmla="*/ 0 h 1587"/>
              <a:gd name="T34" fmla="*/ 3175 w 2"/>
              <a:gd name="T35" fmla="*/ 0 h 1587"/>
              <a:gd name="T36" fmla="*/ 3175 w 2"/>
              <a:gd name="T37" fmla="*/ 0 h 1587"/>
              <a:gd name="T38" fmla="*/ 3175 w 2"/>
              <a:gd name="T39" fmla="*/ 0 h 1587"/>
              <a:gd name="T40" fmla="*/ 0 w 2"/>
              <a:gd name="T41" fmla="*/ 0 h 1587"/>
              <a:gd name="T42" fmla="*/ 0 w 2"/>
              <a:gd name="T43" fmla="*/ 0 h 1587"/>
              <a:gd name="T44" fmla="*/ 0 w 2"/>
              <a:gd name="T45" fmla="*/ 0 h 158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 h="1587">
                <a:moveTo>
                  <a:pt x="0" y="0"/>
                </a:moveTo>
                <a:lnTo>
                  <a:pt x="2" y="0"/>
                </a:lnTo>
                <a:lnTo>
                  <a:pt x="0" y="0"/>
                </a:lnTo>
                <a:lnTo>
                  <a:pt x="2"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mn-lt"/>
            </a:endParaRPr>
          </a:p>
        </p:txBody>
      </p:sp>
      <p:sp>
        <p:nvSpPr>
          <p:cNvPr id="13" name="Freeform 1134"/>
          <p:cNvSpPr>
            <a:spLocks/>
          </p:cNvSpPr>
          <p:nvPr/>
        </p:nvSpPr>
        <p:spPr bwMode="auto">
          <a:xfrm>
            <a:off x="703263" y="514350"/>
            <a:ext cx="3175" cy="6350"/>
          </a:xfrm>
          <a:custGeom>
            <a:avLst/>
            <a:gdLst>
              <a:gd name="T0" fmla="*/ 3175 w 2"/>
              <a:gd name="T1" fmla="*/ 6350 h 4"/>
              <a:gd name="T2" fmla="*/ 3175 w 2"/>
              <a:gd name="T3" fmla="*/ 6350 h 4"/>
              <a:gd name="T4" fmla="*/ 3175 w 2"/>
              <a:gd name="T5" fmla="*/ 6350 h 4"/>
              <a:gd name="T6" fmla="*/ 3175 w 2"/>
              <a:gd name="T7" fmla="*/ 3175 h 4"/>
              <a:gd name="T8" fmla="*/ 3175 w 2"/>
              <a:gd name="T9" fmla="*/ 0 h 4"/>
              <a:gd name="T10" fmla="*/ 3175 w 2"/>
              <a:gd name="T11" fmla="*/ 0 h 4"/>
              <a:gd name="T12" fmla="*/ 3175 w 2"/>
              <a:gd name="T13" fmla="*/ 0 h 4"/>
              <a:gd name="T14" fmla="*/ 0 w 2"/>
              <a:gd name="T15" fmla="*/ 3175 h 4"/>
              <a:gd name="T16" fmla="*/ 3175 w 2"/>
              <a:gd name="T17" fmla="*/ 6350 h 4"/>
              <a:gd name="T18" fmla="*/ 3175 w 2"/>
              <a:gd name="T19" fmla="*/ 3175 h 4"/>
              <a:gd name="T20" fmla="*/ 3175 w 2"/>
              <a:gd name="T21" fmla="*/ 3175 h 4"/>
              <a:gd name="T22" fmla="*/ 3175 w 2"/>
              <a:gd name="T23" fmla="*/ 0 h 4"/>
              <a:gd name="T24" fmla="*/ 3175 w 2"/>
              <a:gd name="T25" fmla="*/ 3175 h 4"/>
              <a:gd name="T26" fmla="*/ 3175 w 2"/>
              <a:gd name="T27" fmla="*/ 3175 h 4"/>
              <a:gd name="T28" fmla="*/ 3175 w 2"/>
              <a:gd name="T29" fmla="*/ 3175 h 4"/>
              <a:gd name="T30" fmla="*/ 3175 w 2"/>
              <a:gd name="T31" fmla="*/ 3175 h 4"/>
              <a:gd name="T32" fmla="*/ 3175 w 2"/>
              <a:gd name="T33" fmla="*/ 3175 h 4"/>
              <a:gd name="T34" fmla="*/ 3175 w 2"/>
              <a:gd name="T35" fmla="*/ 3175 h 4"/>
              <a:gd name="T36" fmla="*/ 3175 w 2"/>
              <a:gd name="T37" fmla="*/ 3175 h 4"/>
              <a:gd name="T38" fmla="*/ 3175 w 2"/>
              <a:gd name="T39" fmla="*/ 3175 h 4"/>
              <a:gd name="T40" fmla="*/ 3175 w 2"/>
              <a:gd name="T41" fmla="*/ 3175 h 4"/>
              <a:gd name="T42" fmla="*/ 3175 w 2"/>
              <a:gd name="T43" fmla="*/ 3175 h 4"/>
              <a:gd name="T44" fmla="*/ 3175 w 2"/>
              <a:gd name="T45" fmla="*/ 3175 h 4"/>
              <a:gd name="T46" fmla="*/ 3175 w 2"/>
              <a:gd name="T47" fmla="*/ 3175 h 4"/>
              <a:gd name="T48" fmla="*/ 3175 w 2"/>
              <a:gd name="T49" fmla="*/ 3175 h 4"/>
              <a:gd name="T50" fmla="*/ 3175 w 2"/>
              <a:gd name="T51" fmla="*/ 3175 h 4"/>
              <a:gd name="T52" fmla="*/ 0 w 2"/>
              <a:gd name="T53" fmla="*/ 3175 h 4"/>
              <a:gd name="T54" fmla="*/ 3175 w 2"/>
              <a:gd name="T55" fmla="*/ 6350 h 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 h="4">
                <a:moveTo>
                  <a:pt x="2" y="4"/>
                </a:moveTo>
                <a:lnTo>
                  <a:pt x="2" y="4"/>
                </a:lnTo>
                <a:lnTo>
                  <a:pt x="2" y="2"/>
                </a:lnTo>
                <a:lnTo>
                  <a:pt x="2" y="0"/>
                </a:lnTo>
                <a:lnTo>
                  <a:pt x="0" y="2"/>
                </a:lnTo>
                <a:lnTo>
                  <a:pt x="2" y="4"/>
                </a:lnTo>
                <a:lnTo>
                  <a:pt x="2" y="2"/>
                </a:lnTo>
                <a:lnTo>
                  <a:pt x="2" y="0"/>
                </a:lnTo>
                <a:lnTo>
                  <a:pt x="2" y="2"/>
                </a:lnTo>
                <a:lnTo>
                  <a:pt x="0" y="2"/>
                </a:lnTo>
                <a:lnTo>
                  <a:pt x="2"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mn-lt"/>
            </a:endParaRPr>
          </a:p>
        </p:txBody>
      </p:sp>
      <p:sp>
        <p:nvSpPr>
          <p:cNvPr id="14" name="Freeform 1141"/>
          <p:cNvSpPr>
            <a:spLocks/>
          </p:cNvSpPr>
          <p:nvPr/>
        </p:nvSpPr>
        <p:spPr bwMode="auto">
          <a:xfrm>
            <a:off x="706438" y="479425"/>
            <a:ext cx="1587" cy="6350"/>
          </a:xfrm>
          <a:custGeom>
            <a:avLst/>
            <a:gdLst>
              <a:gd name="T0" fmla="*/ 0 w 1587"/>
              <a:gd name="T1" fmla="*/ 6350 h 4"/>
              <a:gd name="T2" fmla="*/ 0 w 1587"/>
              <a:gd name="T3" fmla="*/ 3175 h 4"/>
              <a:gd name="T4" fmla="*/ 0 w 1587"/>
              <a:gd name="T5" fmla="*/ 0 h 4"/>
              <a:gd name="T6" fmla="*/ 0 w 1587"/>
              <a:gd name="T7" fmla="*/ 0 h 4"/>
              <a:gd name="T8" fmla="*/ 0 w 1587"/>
              <a:gd name="T9" fmla="*/ 3175 h 4"/>
              <a:gd name="T10" fmla="*/ 0 w 1587"/>
              <a:gd name="T11" fmla="*/ 3175 h 4"/>
              <a:gd name="T12" fmla="*/ 0 w 1587"/>
              <a:gd name="T13" fmla="*/ 6350 h 4"/>
              <a:gd name="T14" fmla="*/ 0 w 1587"/>
              <a:gd name="T15" fmla="*/ 3175 h 4"/>
              <a:gd name="T16" fmla="*/ 0 w 1587"/>
              <a:gd name="T17" fmla="*/ 3175 h 4"/>
              <a:gd name="T18" fmla="*/ 0 w 1587"/>
              <a:gd name="T19" fmla="*/ 3175 h 4"/>
              <a:gd name="T20" fmla="*/ 0 w 1587"/>
              <a:gd name="T21" fmla="*/ 3175 h 4"/>
              <a:gd name="T22" fmla="*/ 0 w 1587"/>
              <a:gd name="T23" fmla="*/ 3175 h 4"/>
              <a:gd name="T24" fmla="*/ 0 w 1587"/>
              <a:gd name="T25" fmla="*/ 3175 h 4"/>
              <a:gd name="T26" fmla="*/ 0 w 1587"/>
              <a:gd name="T27" fmla="*/ 3175 h 4"/>
              <a:gd name="T28" fmla="*/ 0 w 1587"/>
              <a:gd name="T29" fmla="*/ 6350 h 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587" h="4">
                <a:moveTo>
                  <a:pt x="0" y="4"/>
                </a:moveTo>
                <a:lnTo>
                  <a:pt x="0" y="2"/>
                </a:lnTo>
                <a:lnTo>
                  <a:pt x="0" y="0"/>
                </a:lnTo>
                <a:lnTo>
                  <a:pt x="0" y="2"/>
                </a:lnTo>
                <a:lnTo>
                  <a:pt x="0" y="4"/>
                </a:lnTo>
                <a:lnTo>
                  <a:pt x="0" y="2"/>
                </a:lnTo>
                <a:lnTo>
                  <a:pt x="0"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mn-lt"/>
            </a:endParaRPr>
          </a:p>
        </p:txBody>
      </p:sp>
      <p:sp>
        <p:nvSpPr>
          <p:cNvPr id="15" name="Freeform 1148"/>
          <p:cNvSpPr>
            <a:spLocks/>
          </p:cNvSpPr>
          <p:nvPr/>
        </p:nvSpPr>
        <p:spPr bwMode="auto">
          <a:xfrm>
            <a:off x="693738" y="460375"/>
            <a:ext cx="3175" cy="3175"/>
          </a:xfrm>
          <a:custGeom>
            <a:avLst/>
            <a:gdLst>
              <a:gd name="T0" fmla="*/ 3175 w 2"/>
              <a:gd name="T1" fmla="*/ 3175 h 2"/>
              <a:gd name="T2" fmla="*/ 3175 w 2"/>
              <a:gd name="T3" fmla="*/ 0 h 2"/>
              <a:gd name="T4" fmla="*/ 3175 w 2"/>
              <a:gd name="T5" fmla="*/ 0 h 2"/>
              <a:gd name="T6" fmla="*/ 3175 w 2"/>
              <a:gd name="T7" fmla="*/ 0 h 2"/>
              <a:gd name="T8" fmla="*/ 3175 w 2"/>
              <a:gd name="T9" fmla="*/ 0 h 2"/>
              <a:gd name="T10" fmla="*/ 0 w 2"/>
              <a:gd name="T11" fmla="*/ 0 h 2"/>
              <a:gd name="T12" fmla="*/ 0 w 2"/>
              <a:gd name="T13" fmla="*/ 0 h 2"/>
              <a:gd name="T14" fmla="*/ 0 w 2"/>
              <a:gd name="T15" fmla="*/ 3175 h 2"/>
              <a:gd name="T16" fmla="*/ 0 w 2"/>
              <a:gd name="T17" fmla="*/ 3175 h 2"/>
              <a:gd name="T18" fmla="*/ 0 w 2"/>
              <a:gd name="T19" fmla="*/ 3175 h 2"/>
              <a:gd name="T20" fmla="*/ 3175 w 2"/>
              <a:gd name="T21" fmla="*/ 3175 h 2"/>
              <a:gd name="T22" fmla="*/ 3175 w 2"/>
              <a:gd name="T23" fmla="*/ 3175 h 2"/>
              <a:gd name="T24" fmla="*/ 3175 w 2"/>
              <a:gd name="T25" fmla="*/ 0 h 2"/>
              <a:gd name="T26" fmla="*/ 3175 w 2"/>
              <a:gd name="T27" fmla="*/ 0 h 2"/>
              <a:gd name="T28" fmla="*/ 3175 w 2"/>
              <a:gd name="T29" fmla="*/ 0 h 2"/>
              <a:gd name="T30" fmla="*/ 0 w 2"/>
              <a:gd name="T31" fmla="*/ 3175 h 2"/>
              <a:gd name="T32" fmla="*/ 3175 w 2"/>
              <a:gd name="T33" fmla="*/ 3175 h 2"/>
              <a:gd name="T34" fmla="*/ 3175 w 2"/>
              <a:gd name="T35" fmla="*/ 0 h 2"/>
              <a:gd name="T36" fmla="*/ 0 w 2"/>
              <a:gd name="T37" fmla="*/ 3175 h 2"/>
              <a:gd name="T38" fmla="*/ 3175 w 2"/>
              <a:gd name="T39" fmla="*/ 3175 h 2"/>
              <a:gd name="T40" fmla="*/ 0 w 2"/>
              <a:gd name="T41" fmla="*/ 3175 h 2"/>
              <a:gd name="T42" fmla="*/ 0 w 2"/>
              <a:gd name="T43" fmla="*/ 3175 h 2"/>
              <a:gd name="T44" fmla="*/ 0 w 2"/>
              <a:gd name="T45" fmla="*/ 3175 h 2"/>
              <a:gd name="T46" fmla="*/ 0 w 2"/>
              <a:gd name="T47" fmla="*/ 3175 h 2"/>
              <a:gd name="T48" fmla="*/ 0 w 2"/>
              <a:gd name="T49" fmla="*/ 3175 h 2"/>
              <a:gd name="T50" fmla="*/ 0 w 2"/>
              <a:gd name="T51" fmla="*/ 3175 h 2"/>
              <a:gd name="T52" fmla="*/ 0 w 2"/>
              <a:gd name="T53" fmla="*/ 3175 h 2"/>
              <a:gd name="T54" fmla="*/ 0 w 2"/>
              <a:gd name="T55" fmla="*/ 3175 h 2"/>
              <a:gd name="T56" fmla="*/ 0 w 2"/>
              <a:gd name="T57" fmla="*/ 3175 h 2"/>
              <a:gd name="T58" fmla="*/ 3175 w 2"/>
              <a:gd name="T59" fmla="*/ 3175 h 2"/>
              <a:gd name="T60" fmla="*/ 3175 w 2"/>
              <a:gd name="T61" fmla="*/ 3175 h 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2" h="2">
                <a:moveTo>
                  <a:pt x="2" y="2"/>
                </a:moveTo>
                <a:lnTo>
                  <a:pt x="2" y="0"/>
                </a:lnTo>
                <a:lnTo>
                  <a:pt x="0" y="0"/>
                </a:lnTo>
                <a:lnTo>
                  <a:pt x="0" y="2"/>
                </a:lnTo>
                <a:lnTo>
                  <a:pt x="2" y="2"/>
                </a:lnTo>
                <a:lnTo>
                  <a:pt x="2" y="0"/>
                </a:lnTo>
                <a:lnTo>
                  <a:pt x="0" y="2"/>
                </a:lnTo>
                <a:lnTo>
                  <a:pt x="2" y="2"/>
                </a:lnTo>
                <a:lnTo>
                  <a:pt x="2" y="0"/>
                </a:lnTo>
                <a:lnTo>
                  <a:pt x="0" y="2"/>
                </a:lnTo>
                <a:lnTo>
                  <a:pt x="2" y="2"/>
                </a:lnTo>
                <a:lnTo>
                  <a:pt x="0" y="2"/>
                </a:lnTo>
                <a:lnTo>
                  <a:pt x="2"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mn-lt"/>
            </a:endParaRPr>
          </a:p>
        </p:txBody>
      </p:sp>
      <p:sp>
        <p:nvSpPr>
          <p:cNvPr id="16" name="Freeform 1150"/>
          <p:cNvSpPr>
            <a:spLocks/>
          </p:cNvSpPr>
          <p:nvPr/>
        </p:nvSpPr>
        <p:spPr bwMode="auto">
          <a:xfrm>
            <a:off x="684213" y="447675"/>
            <a:ext cx="1587" cy="3175"/>
          </a:xfrm>
          <a:custGeom>
            <a:avLst/>
            <a:gdLst>
              <a:gd name="T0" fmla="*/ 0 w 1587"/>
              <a:gd name="T1" fmla="*/ 3175 h 2"/>
              <a:gd name="T2" fmla="*/ 0 w 1587"/>
              <a:gd name="T3" fmla="*/ 0 h 2"/>
              <a:gd name="T4" fmla="*/ 0 w 1587"/>
              <a:gd name="T5" fmla="*/ 3175 h 2"/>
              <a:gd name="T6" fmla="*/ 0 60000 65536"/>
              <a:gd name="T7" fmla="*/ 0 60000 65536"/>
              <a:gd name="T8" fmla="*/ 0 60000 65536"/>
            </a:gdLst>
            <a:ahLst/>
            <a:cxnLst>
              <a:cxn ang="T6">
                <a:pos x="T0" y="T1"/>
              </a:cxn>
              <a:cxn ang="T7">
                <a:pos x="T2" y="T3"/>
              </a:cxn>
              <a:cxn ang="T8">
                <a:pos x="T4" y="T5"/>
              </a:cxn>
            </a:cxnLst>
            <a:rect l="0" t="0" r="r" b="b"/>
            <a:pathLst>
              <a:path w="1587" h="2">
                <a:moveTo>
                  <a:pt x="0" y="2"/>
                </a:moveTo>
                <a:lnTo>
                  <a:pt x="0" y="0"/>
                </a:lnTo>
                <a:lnTo>
                  <a:pt x="0"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mn-lt"/>
            </a:endParaRPr>
          </a:p>
        </p:txBody>
      </p:sp>
      <p:sp>
        <p:nvSpPr>
          <p:cNvPr id="17" name="Freeform 1152"/>
          <p:cNvSpPr>
            <a:spLocks/>
          </p:cNvSpPr>
          <p:nvPr/>
        </p:nvSpPr>
        <p:spPr bwMode="auto">
          <a:xfrm>
            <a:off x="684213" y="447675"/>
            <a:ext cx="3175" cy="3175"/>
          </a:xfrm>
          <a:custGeom>
            <a:avLst/>
            <a:gdLst>
              <a:gd name="T0" fmla="*/ 3175 w 2"/>
              <a:gd name="T1" fmla="*/ 0 h 2"/>
              <a:gd name="T2" fmla="*/ 0 w 2"/>
              <a:gd name="T3" fmla="*/ 0 h 2"/>
              <a:gd name="T4" fmla="*/ 0 w 2"/>
              <a:gd name="T5" fmla="*/ 0 h 2"/>
              <a:gd name="T6" fmla="*/ 0 w 2"/>
              <a:gd name="T7" fmla="*/ 0 h 2"/>
              <a:gd name="T8" fmla="*/ 0 w 2"/>
              <a:gd name="T9" fmla="*/ 3175 h 2"/>
              <a:gd name="T10" fmla="*/ 3175 w 2"/>
              <a:gd name="T11" fmla="*/ 3175 h 2"/>
              <a:gd name="T12" fmla="*/ 3175 w 2"/>
              <a:gd name="T13" fmla="*/ 0 h 2"/>
              <a:gd name="T14" fmla="*/ 0 w 2"/>
              <a:gd name="T15" fmla="*/ 0 h 2"/>
              <a:gd name="T16" fmla="*/ 0 w 2"/>
              <a:gd name="T17" fmla="*/ 0 h 2"/>
              <a:gd name="T18" fmla="*/ 0 w 2"/>
              <a:gd name="T19" fmla="*/ 0 h 2"/>
              <a:gd name="T20" fmla="*/ 0 w 2"/>
              <a:gd name="T21" fmla="*/ 3175 h 2"/>
              <a:gd name="T22" fmla="*/ 3175 w 2"/>
              <a:gd name="T23" fmla="*/ 3175 h 2"/>
              <a:gd name="T24" fmla="*/ 3175 w 2"/>
              <a:gd name="T25" fmla="*/ 0 h 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 h="2">
                <a:moveTo>
                  <a:pt x="2" y="0"/>
                </a:moveTo>
                <a:lnTo>
                  <a:pt x="0" y="0"/>
                </a:lnTo>
                <a:lnTo>
                  <a:pt x="0" y="2"/>
                </a:lnTo>
                <a:lnTo>
                  <a:pt x="2" y="2"/>
                </a:lnTo>
                <a:lnTo>
                  <a:pt x="2" y="0"/>
                </a:lnTo>
                <a:lnTo>
                  <a:pt x="0" y="0"/>
                </a:lnTo>
                <a:lnTo>
                  <a:pt x="0" y="2"/>
                </a:lnTo>
                <a:lnTo>
                  <a:pt x="2" y="2"/>
                </a:lnTo>
                <a:lnTo>
                  <a:pt x="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mn-lt"/>
            </a:endParaRPr>
          </a:p>
        </p:txBody>
      </p:sp>
      <p:sp>
        <p:nvSpPr>
          <p:cNvPr id="18" name="Freeform 1154"/>
          <p:cNvSpPr>
            <a:spLocks/>
          </p:cNvSpPr>
          <p:nvPr/>
        </p:nvSpPr>
        <p:spPr bwMode="auto">
          <a:xfrm>
            <a:off x="665163" y="434975"/>
            <a:ext cx="3175" cy="1588"/>
          </a:xfrm>
          <a:custGeom>
            <a:avLst/>
            <a:gdLst>
              <a:gd name="T0" fmla="*/ 3175 w 2"/>
              <a:gd name="T1" fmla="*/ 0 h 1588"/>
              <a:gd name="T2" fmla="*/ 0 w 2"/>
              <a:gd name="T3" fmla="*/ 0 h 1588"/>
              <a:gd name="T4" fmla="*/ 3175 w 2"/>
              <a:gd name="T5" fmla="*/ 0 h 1588"/>
              <a:gd name="T6" fmla="*/ 0 60000 65536"/>
              <a:gd name="T7" fmla="*/ 0 60000 65536"/>
              <a:gd name="T8" fmla="*/ 0 60000 65536"/>
            </a:gdLst>
            <a:ahLst/>
            <a:cxnLst>
              <a:cxn ang="T6">
                <a:pos x="T0" y="T1"/>
              </a:cxn>
              <a:cxn ang="T7">
                <a:pos x="T2" y="T3"/>
              </a:cxn>
              <a:cxn ang="T8">
                <a:pos x="T4" y="T5"/>
              </a:cxn>
            </a:cxnLst>
            <a:rect l="0" t="0" r="r" b="b"/>
            <a:pathLst>
              <a:path w="2" h="1588">
                <a:moveTo>
                  <a:pt x="2" y="0"/>
                </a:moveTo>
                <a:lnTo>
                  <a:pt x="0" y="0"/>
                </a:lnTo>
                <a:lnTo>
                  <a:pt x="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mn-lt"/>
            </a:endParaRPr>
          </a:p>
        </p:txBody>
      </p:sp>
      <p:sp>
        <p:nvSpPr>
          <p:cNvPr id="19" name="Freeform 1156"/>
          <p:cNvSpPr>
            <a:spLocks/>
          </p:cNvSpPr>
          <p:nvPr/>
        </p:nvSpPr>
        <p:spPr bwMode="auto">
          <a:xfrm>
            <a:off x="665163" y="431800"/>
            <a:ext cx="3175" cy="3175"/>
          </a:xfrm>
          <a:custGeom>
            <a:avLst/>
            <a:gdLst>
              <a:gd name="T0" fmla="*/ 3175 w 2"/>
              <a:gd name="T1" fmla="*/ 3175 h 2"/>
              <a:gd name="T2" fmla="*/ 0 w 2"/>
              <a:gd name="T3" fmla="*/ 0 h 2"/>
              <a:gd name="T4" fmla="*/ 0 w 2"/>
              <a:gd name="T5" fmla="*/ 0 h 2"/>
              <a:gd name="T6" fmla="*/ 0 w 2"/>
              <a:gd name="T7" fmla="*/ 3175 h 2"/>
              <a:gd name="T8" fmla="*/ 3175 w 2"/>
              <a:gd name="T9" fmla="*/ 3175 h 2"/>
              <a:gd name="T10" fmla="*/ 3175 w 2"/>
              <a:gd name="T11" fmla="*/ 3175 h 2"/>
              <a:gd name="T12" fmla="*/ 3175 w 2"/>
              <a:gd name="T13" fmla="*/ 3175 h 2"/>
              <a:gd name="T14" fmla="*/ 0 w 2"/>
              <a:gd name="T15" fmla="*/ 0 h 2"/>
              <a:gd name="T16" fmla="*/ 0 w 2"/>
              <a:gd name="T17" fmla="*/ 0 h 2"/>
              <a:gd name="T18" fmla="*/ 0 w 2"/>
              <a:gd name="T19" fmla="*/ 3175 h 2"/>
              <a:gd name="T20" fmla="*/ 3175 w 2"/>
              <a:gd name="T21" fmla="*/ 3175 h 2"/>
              <a:gd name="T22" fmla="*/ 3175 w 2"/>
              <a:gd name="T23" fmla="*/ 3175 h 2"/>
              <a:gd name="T24" fmla="*/ 3175 w 2"/>
              <a:gd name="T25" fmla="*/ 3175 h 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 h="2">
                <a:moveTo>
                  <a:pt x="2" y="2"/>
                </a:moveTo>
                <a:lnTo>
                  <a:pt x="0" y="0"/>
                </a:lnTo>
                <a:lnTo>
                  <a:pt x="0" y="2"/>
                </a:lnTo>
                <a:lnTo>
                  <a:pt x="2" y="2"/>
                </a:lnTo>
                <a:lnTo>
                  <a:pt x="0" y="0"/>
                </a:lnTo>
                <a:lnTo>
                  <a:pt x="0" y="2"/>
                </a:lnTo>
                <a:lnTo>
                  <a:pt x="2"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mn-lt"/>
            </a:endParaRPr>
          </a:p>
        </p:txBody>
      </p:sp>
      <p:sp>
        <p:nvSpPr>
          <p:cNvPr id="24" name="Line 1187"/>
          <p:cNvSpPr>
            <a:spLocks noChangeShapeType="1"/>
          </p:cNvSpPr>
          <p:nvPr/>
        </p:nvSpPr>
        <p:spPr bwMode="auto">
          <a:xfrm>
            <a:off x="569913" y="520700"/>
            <a:ext cx="1587" cy="158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mn-lt"/>
            </a:endParaRPr>
          </a:p>
        </p:txBody>
      </p:sp>
      <p:sp>
        <p:nvSpPr>
          <p:cNvPr id="26" name="Freeform 1208"/>
          <p:cNvSpPr>
            <a:spLocks/>
          </p:cNvSpPr>
          <p:nvPr/>
        </p:nvSpPr>
        <p:spPr bwMode="auto">
          <a:xfrm>
            <a:off x="595313" y="557213"/>
            <a:ext cx="1587" cy="1587"/>
          </a:xfrm>
          <a:custGeom>
            <a:avLst/>
            <a:gdLst>
              <a:gd name="T0" fmla="*/ 0 w 1587"/>
              <a:gd name="T1" fmla="*/ 0 h 1587"/>
              <a:gd name="T2" fmla="*/ 0 w 1587"/>
              <a:gd name="T3" fmla="*/ 0 h 1587"/>
              <a:gd name="T4" fmla="*/ 0 w 1587"/>
              <a:gd name="T5" fmla="*/ 0 h 1587"/>
              <a:gd name="T6" fmla="*/ 0 60000 65536"/>
              <a:gd name="T7" fmla="*/ 0 60000 65536"/>
              <a:gd name="T8" fmla="*/ 0 60000 65536"/>
            </a:gdLst>
            <a:ahLst/>
            <a:cxnLst>
              <a:cxn ang="T6">
                <a:pos x="T0" y="T1"/>
              </a:cxn>
              <a:cxn ang="T7">
                <a:pos x="T2" y="T3"/>
              </a:cxn>
              <a:cxn ang="T8">
                <a:pos x="T4" y="T5"/>
              </a:cxn>
            </a:cxnLst>
            <a:rect l="0" t="0" r="r" b="b"/>
            <a:pathLst>
              <a:path w="1587" h="1587">
                <a:moveTo>
                  <a:pt x="0" y="0"/>
                </a:move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mn-lt"/>
            </a:endParaRPr>
          </a:p>
        </p:txBody>
      </p:sp>
      <p:sp>
        <p:nvSpPr>
          <p:cNvPr id="30" name="Freeform 1217"/>
          <p:cNvSpPr>
            <a:spLocks/>
          </p:cNvSpPr>
          <p:nvPr/>
        </p:nvSpPr>
        <p:spPr bwMode="auto">
          <a:xfrm>
            <a:off x="595313" y="627063"/>
            <a:ext cx="1587" cy="1587"/>
          </a:xfrm>
          <a:custGeom>
            <a:avLst/>
            <a:gdLst>
              <a:gd name="T0" fmla="*/ 0 w 1587"/>
              <a:gd name="T1" fmla="*/ 0 h 1587"/>
              <a:gd name="T2" fmla="*/ 0 w 1587"/>
              <a:gd name="T3" fmla="*/ 0 h 1587"/>
              <a:gd name="T4" fmla="*/ 0 w 1587"/>
              <a:gd name="T5" fmla="*/ 0 h 1587"/>
              <a:gd name="T6" fmla="*/ 0 w 1587"/>
              <a:gd name="T7" fmla="*/ 0 h 1587"/>
              <a:gd name="T8" fmla="*/ 0 w 1587"/>
              <a:gd name="T9" fmla="*/ 0 h 1587"/>
              <a:gd name="T10" fmla="*/ 0 w 1587"/>
              <a:gd name="T11" fmla="*/ 0 h 1587"/>
              <a:gd name="T12" fmla="*/ 0 w 1587"/>
              <a:gd name="T13" fmla="*/ 0 h 1587"/>
              <a:gd name="T14" fmla="*/ 0 w 1587"/>
              <a:gd name="T15" fmla="*/ 0 h 1587"/>
              <a:gd name="T16" fmla="*/ 0 w 1587"/>
              <a:gd name="T17" fmla="*/ 0 h 1587"/>
              <a:gd name="T18" fmla="*/ 0 w 1587"/>
              <a:gd name="T19" fmla="*/ 0 h 1587"/>
              <a:gd name="T20" fmla="*/ 0 w 1587"/>
              <a:gd name="T21" fmla="*/ 0 h 1587"/>
              <a:gd name="T22" fmla="*/ 0 w 1587"/>
              <a:gd name="T23" fmla="*/ 0 h 1587"/>
              <a:gd name="T24" fmla="*/ 0 w 1587"/>
              <a:gd name="T25" fmla="*/ 0 h 1587"/>
              <a:gd name="T26" fmla="*/ 0 w 1587"/>
              <a:gd name="T27" fmla="*/ 0 h 1587"/>
              <a:gd name="T28" fmla="*/ 0 w 1587"/>
              <a:gd name="T29" fmla="*/ 0 h 1587"/>
              <a:gd name="T30" fmla="*/ 0 w 1587"/>
              <a:gd name="T31" fmla="*/ 0 h 1587"/>
              <a:gd name="T32" fmla="*/ 0 w 1587"/>
              <a:gd name="T33" fmla="*/ 0 h 1587"/>
              <a:gd name="T34" fmla="*/ 0 w 1587"/>
              <a:gd name="T35" fmla="*/ 0 h 1587"/>
              <a:gd name="T36" fmla="*/ 0 w 1587"/>
              <a:gd name="T37" fmla="*/ 0 h 1587"/>
              <a:gd name="T38" fmla="*/ 0 w 1587"/>
              <a:gd name="T39" fmla="*/ 0 h 1587"/>
              <a:gd name="T40" fmla="*/ 0 w 1587"/>
              <a:gd name="T41" fmla="*/ 0 h 1587"/>
              <a:gd name="T42" fmla="*/ 0 w 1587"/>
              <a:gd name="T43" fmla="*/ 0 h 1587"/>
              <a:gd name="T44" fmla="*/ 0 w 1587"/>
              <a:gd name="T45" fmla="*/ 0 h 1587"/>
              <a:gd name="T46" fmla="*/ 0 w 1587"/>
              <a:gd name="T47" fmla="*/ 0 h 1587"/>
              <a:gd name="T48" fmla="*/ 0 w 1587"/>
              <a:gd name="T49" fmla="*/ 0 h 1587"/>
              <a:gd name="T50" fmla="*/ 0 w 1587"/>
              <a:gd name="T51" fmla="*/ 0 h 1587"/>
              <a:gd name="T52" fmla="*/ 0 w 1587"/>
              <a:gd name="T53" fmla="*/ 0 h 1587"/>
              <a:gd name="T54" fmla="*/ 0 w 1587"/>
              <a:gd name="T55" fmla="*/ 0 h 1587"/>
              <a:gd name="T56" fmla="*/ 0 w 1587"/>
              <a:gd name="T57" fmla="*/ 0 h 1587"/>
              <a:gd name="T58" fmla="*/ 0 w 1587"/>
              <a:gd name="T59" fmla="*/ 0 h 158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587" h="1587">
                <a:moveTo>
                  <a:pt x="0" y="0"/>
                </a:move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mn-lt"/>
            </a:endParaRPr>
          </a:p>
        </p:txBody>
      </p:sp>
      <p:sp>
        <p:nvSpPr>
          <p:cNvPr id="31" name="Freeform 1219"/>
          <p:cNvSpPr>
            <a:spLocks/>
          </p:cNvSpPr>
          <p:nvPr/>
        </p:nvSpPr>
        <p:spPr bwMode="auto">
          <a:xfrm>
            <a:off x="731838" y="541338"/>
            <a:ext cx="1587" cy="1587"/>
          </a:xfrm>
          <a:custGeom>
            <a:avLst/>
            <a:gdLst>
              <a:gd name="T0" fmla="*/ 0 w 1587"/>
              <a:gd name="T1" fmla="*/ 0 h 1587"/>
              <a:gd name="T2" fmla="*/ 0 w 1587"/>
              <a:gd name="T3" fmla="*/ 0 h 1587"/>
              <a:gd name="T4" fmla="*/ 0 w 1587"/>
              <a:gd name="T5" fmla="*/ 0 h 1587"/>
              <a:gd name="T6" fmla="*/ 0 60000 65536"/>
              <a:gd name="T7" fmla="*/ 0 60000 65536"/>
              <a:gd name="T8" fmla="*/ 0 60000 65536"/>
            </a:gdLst>
            <a:ahLst/>
            <a:cxnLst>
              <a:cxn ang="T6">
                <a:pos x="T0" y="T1"/>
              </a:cxn>
              <a:cxn ang="T7">
                <a:pos x="T2" y="T3"/>
              </a:cxn>
              <a:cxn ang="T8">
                <a:pos x="T4" y="T5"/>
              </a:cxn>
            </a:cxnLst>
            <a:rect l="0" t="0" r="r" b="b"/>
            <a:pathLst>
              <a:path w="1587" h="1587">
                <a:moveTo>
                  <a:pt x="0" y="0"/>
                </a:move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mn-lt"/>
            </a:endParaRPr>
          </a:p>
        </p:txBody>
      </p:sp>
      <p:sp>
        <p:nvSpPr>
          <p:cNvPr id="33" name="Freeform 1234"/>
          <p:cNvSpPr>
            <a:spLocks/>
          </p:cNvSpPr>
          <p:nvPr/>
        </p:nvSpPr>
        <p:spPr bwMode="auto">
          <a:xfrm>
            <a:off x="722313" y="550863"/>
            <a:ext cx="3175" cy="1587"/>
          </a:xfrm>
          <a:custGeom>
            <a:avLst/>
            <a:gdLst>
              <a:gd name="T0" fmla="*/ 0 w 2"/>
              <a:gd name="T1" fmla="*/ 0 h 1587"/>
              <a:gd name="T2" fmla="*/ 0 w 2"/>
              <a:gd name="T3" fmla="*/ 0 h 1587"/>
              <a:gd name="T4" fmla="*/ 3175 w 2"/>
              <a:gd name="T5" fmla="*/ 0 h 1587"/>
              <a:gd name="T6" fmla="*/ 3175 w 2"/>
              <a:gd name="T7" fmla="*/ 0 h 1587"/>
              <a:gd name="T8" fmla="*/ 3175 w 2"/>
              <a:gd name="T9" fmla="*/ 0 h 1587"/>
              <a:gd name="T10" fmla="*/ 3175 w 2"/>
              <a:gd name="T11" fmla="*/ 0 h 1587"/>
              <a:gd name="T12" fmla="*/ 0 w 2"/>
              <a:gd name="T13" fmla="*/ 0 h 1587"/>
              <a:gd name="T14" fmla="*/ 0 w 2"/>
              <a:gd name="T15" fmla="*/ 0 h 1587"/>
              <a:gd name="T16" fmla="*/ 0 w 2"/>
              <a:gd name="T17" fmla="*/ 0 h 1587"/>
              <a:gd name="T18" fmla="*/ 0 w 2"/>
              <a:gd name="T19" fmla="*/ 0 h 1587"/>
              <a:gd name="T20" fmla="*/ 0 w 2"/>
              <a:gd name="T21" fmla="*/ 0 h 1587"/>
              <a:gd name="T22" fmla="*/ 0 w 2"/>
              <a:gd name="T23" fmla="*/ 0 h 1587"/>
              <a:gd name="T24" fmla="*/ 3175 w 2"/>
              <a:gd name="T25" fmla="*/ 0 h 1587"/>
              <a:gd name="T26" fmla="*/ 3175 w 2"/>
              <a:gd name="T27" fmla="*/ 0 h 1587"/>
              <a:gd name="T28" fmla="*/ 3175 w 2"/>
              <a:gd name="T29" fmla="*/ 0 h 1587"/>
              <a:gd name="T30" fmla="*/ 0 w 2"/>
              <a:gd name="T31" fmla="*/ 0 h 1587"/>
              <a:gd name="T32" fmla="*/ 0 w 2"/>
              <a:gd name="T33" fmla="*/ 0 h 1587"/>
              <a:gd name="T34" fmla="*/ 3175 w 2"/>
              <a:gd name="T35" fmla="*/ 0 h 1587"/>
              <a:gd name="T36" fmla="*/ 0 w 2"/>
              <a:gd name="T37" fmla="*/ 0 h 1587"/>
              <a:gd name="T38" fmla="*/ 0 w 2"/>
              <a:gd name="T39" fmla="*/ 0 h 1587"/>
              <a:gd name="T40" fmla="*/ 0 w 2"/>
              <a:gd name="T41" fmla="*/ 0 h 1587"/>
              <a:gd name="T42" fmla="*/ 0 w 2"/>
              <a:gd name="T43" fmla="*/ 0 h 1587"/>
              <a:gd name="T44" fmla="*/ 0 w 2"/>
              <a:gd name="T45" fmla="*/ 0 h 1587"/>
              <a:gd name="T46" fmla="*/ 0 w 2"/>
              <a:gd name="T47" fmla="*/ 0 h 1587"/>
              <a:gd name="T48" fmla="*/ 0 w 2"/>
              <a:gd name="T49" fmla="*/ 0 h 1587"/>
              <a:gd name="T50" fmla="*/ 0 w 2"/>
              <a:gd name="T51" fmla="*/ 0 h 1587"/>
              <a:gd name="T52" fmla="*/ 0 w 2"/>
              <a:gd name="T53" fmla="*/ 0 h 1587"/>
              <a:gd name="T54" fmla="*/ 0 w 2"/>
              <a:gd name="T55" fmla="*/ 0 h 1587"/>
              <a:gd name="T56" fmla="*/ 0 w 2"/>
              <a:gd name="T57" fmla="*/ 0 h 1587"/>
              <a:gd name="T58" fmla="*/ 0 w 2"/>
              <a:gd name="T59" fmla="*/ 0 h 1587"/>
              <a:gd name="T60" fmla="*/ 0 w 2"/>
              <a:gd name="T61" fmla="*/ 0 h 158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2" h="1587">
                <a:moveTo>
                  <a:pt x="0" y="0"/>
                </a:moveTo>
                <a:lnTo>
                  <a:pt x="0" y="0"/>
                </a:lnTo>
                <a:lnTo>
                  <a:pt x="2" y="0"/>
                </a:lnTo>
                <a:lnTo>
                  <a:pt x="0" y="0"/>
                </a:lnTo>
                <a:lnTo>
                  <a:pt x="2" y="0"/>
                </a:lnTo>
                <a:lnTo>
                  <a:pt x="0" y="0"/>
                </a:lnTo>
                <a:lnTo>
                  <a:pt x="2"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mn-lt"/>
            </a:endParaRPr>
          </a:p>
        </p:txBody>
      </p:sp>
      <p:sp>
        <p:nvSpPr>
          <p:cNvPr id="34" name="Line 1237"/>
          <p:cNvSpPr>
            <a:spLocks noChangeShapeType="1"/>
          </p:cNvSpPr>
          <p:nvPr/>
        </p:nvSpPr>
        <p:spPr bwMode="auto">
          <a:xfrm>
            <a:off x="728663" y="544513"/>
            <a:ext cx="1587" cy="158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mn-lt"/>
            </a:endParaRPr>
          </a:p>
        </p:txBody>
      </p:sp>
      <p:sp>
        <p:nvSpPr>
          <p:cNvPr id="35" name="Line 1238"/>
          <p:cNvSpPr>
            <a:spLocks noChangeShapeType="1"/>
          </p:cNvSpPr>
          <p:nvPr/>
        </p:nvSpPr>
        <p:spPr bwMode="auto">
          <a:xfrm>
            <a:off x="728663" y="544513"/>
            <a:ext cx="1587" cy="158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mn-lt"/>
            </a:endParaRPr>
          </a:p>
        </p:txBody>
      </p:sp>
      <p:sp>
        <p:nvSpPr>
          <p:cNvPr id="36" name="Freeform 1240"/>
          <p:cNvSpPr>
            <a:spLocks/>
          </p:cNvSpPr>
          <p:nvPr/>
        </p:nvSpPr>
        <p:spPr bwMode="auto">
          <a:xfrm>
            <a:off x="728663" y="541338"/>
            <a:ext cx="1587" cy="3175"/>
          </a:xfrm>
          <a:custGeom>
            <a:avLst/>
            <a:gdLst>
              <a:gd name="T0" fmla="*/ 0 w 1587"/>
              <a:gd name="T1" fmla="*/ 3175 h 2"/>
              <a:gd name="T2" fmla="*/ 0 w 1587"/>
              <a:gd name="T3" fmla="*/ 3175 h 2"/>
              <a:gd name="T4" fmla="*/ 0 w 1587"/>
              <a:gd name="T5" fmla="*/ 0 h 2"/>
              <a:gd name="T6" fmla="*/ 0 w 1587"/>
              <a:gd name="T7" fmla="*/ 3175 h 2"/>
              <a:gd name="T8" fmla="*/ 0 w 1587"/>
              <a:gd name="T9" fmla="*/ 3175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87" h="2">
                <a:moveTo>
                  <a:pt x="0" y="2"/>
                </a:moveTo>
                <a:lnTo>
                  <a:pt x="0" y="2"/>
                </a:lnTo>
                <a:lnTo>
                  <a:pt x="0" y="0"/>
                </a:lnTo>
                <a:lnTo>
                  <a:pt x="0"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mn-lt"/>
            </a:endParaRPr>
          </a:p>
        </p:txBody>
      </p:sp>
      <p:sp>
        <p:nvSpPr>
          <p:cNvPr id="39" name="Freeform 1250"/>
          <p:cNvSpPr>
            <a:spLocks/>
          </p:cNvSpPr>
          <p:nvPr/>
        </p:nvSpPr>
        <p:spPr bwMode="auto">
          <a:xfrm>
            <a:off x="731838" y="530225"/>
            <a:ext cx="3175" cy="1588"/>
          </a:xfrm>
          <a:custGeom>
            <a:avLst/>
            <a:gdLst>
              <a:gd name="T0" fmla="*/ 3175 w 2"/>
              <a:gd name="T1" fmla="*/ 0 h 1588"/>
              <a:gd name="T2" fmla="*/ 0 w 2"/>
              <a:gd name="T3" fmla="*/ 0 h 1588"/>
              <a:gd name="T4" fmla="*/ 3175 w 2"/>
              <a:gd name="T5" fmla="*/ 0 h 1588"/>
              <a:gd name="T6" fmla="*/ 0 60000 65536"/>
              <a:gd name="T7" fmla="*/ 0 60000 65536"/>
              <a:gd name="T8" fmla="*/ 0 60000 65536"/>
            </a:gdLst>
            <a:ahLst/>
            <a:cxnLst>
              <a:cxn ang="T6">
                <a:pos x="T0" y="T1"/>
              </a:cxn>
              <a:cxn ang="T7">
                <a:pos x="T2" y="T3"/>
              </a:cxn>
              <a:cxn ang="T8">
                <a:pos x="T4" y="T5"/>
              </a:cxn>
            </a:cxnLst>
            <a:rect l="0" t="0" r="r" b="b"/>
            <a:pathLst>
              <a:path w="2" h="1588">
                <a:moveTo>
                  <a:pt x="2" y="0"/>
                </a:moveTo>
                <a:lnTo>
                  <a:pt x="0" y="0"/>
                </a:lnTo>
                <a:lnTo>
                  <a:pt x="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mn-lt"/>
            </a:endParaRPr>
          </a:p>
        </p:txBody>
      </p:sp>
      <p:sp>
        <p:nvSpPr>
          <p:cNvPr id="40" name="Freeform 1252"/>
          <p:cNvSpPr>
            <a:spLocks/>
          </p:cNvSpPr>
          <p:nvPr/>
        </p:nvSpPr>
        <p:spPr bwMode="auto">
          <a:xfrm>
            <a:off x="731838" y="527050"/>
            <a:ext cx="3175" cy="7938"/>
          </a:xfrm>
          <a:custGeom>
            <a:avLst/>
            <a:gdLst>
              <a:gd name="T0" fmla="*/ 3175 w 2"/>
              <a:gd name="T1" fmla="*/ 3175 h 5"/>
              <a:gd name="T2" fmla="*/ 3175 w 2"/>
              <a:gd name="T3" fmla="*/ 3175 h 5"/>
              <a:gd name="T4" fmla="*/ 0 w 2"/>
              <a:gd name="T5" fmla="*/ 0 h 5"/>
              <a:gd name="T6" fmla="*/ 0 w 2"/>
              <a:gd name="T7" fmla="*/ 3175 h 5"/>
              <a:gd name="T8" fmla="*/ 0 w 2"/>
              <a:gd name="T9" fmla="*/ 3175 h 5"/>
              <a:gd name="T10" fmla="*/ 3175 w 2"/>
              <a:gd name="T11" fmla="*/ 7938 h 5"/>
              <a:gd name="T12" fmla="*/ 3175 w 2"/>
              <a:gd name="T13" fmla="*/ 3175 h 5"/>
              <a:gd name="T14" fmla="*/ 3175 w 2"/>
              <a:gd name="T15" fmla="*/ 3175 h 5"/>
              <a:gd name="T16" fmla="*/ 0 w 2"/>
              <a:gd name="T17" fmla="*/ 0 h 5"/>
              <a:gd name="T18" fmla="*/ 0 w 2"/>
              <a:gd name="T19" fmla="*/ 3175 h 5"/>
              <a:gd name="T20" fmla="*/ 0 w 2"/>
              <a:gd name="T21" fmla="*/ 3175 h 5"/>
              <a:gd name="T22" fmla="*/ 3175 w 2"/>
              <a:gd name="T23" fmla="*/ 7938 h 5"/>
              <a:gd name="T24" fmla="*/ 3175 w 2"/>
              <a:gd name="T25" fmla="*/ 3175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 h="5">
                <a:moveTo>
                  <a:pt x="2" y="2"/>
                </a:moveTo>
                <a:lnTo>
                  <a:pt x="2" y="2"/>
                </a:lnTo>
                <a:lnTo>
                  <a:pt x="0" y="0"/>
                </a:lnTo>
                <a:lnTo>
                  <a:pt x="0" y="2"/>
                </a:lnTo>
                <a:lnTo>
                  <a:pt x="2" y="5"/>
                </a:lnTo>
                <a:lnTo>
                  <a:pt x="2" y="2"/>
                </a:lnTo>
                <a:lnTo>
                  <a:pt x="0" y="0"/>
                </a:lnTo>
                <a:lnTo>
                  <a:pt x="0" y="2"/>
                </a:lnTo>
                <a:lnTo>
                  <a:pt x="2" y="5"/>
                </a:lnTo>
                <a:lnTo>
                  <a:pt x="2"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mn-lt"/>
            </a:endParaRPr>
          </a:p>
        </p:txBody>
      </p:sp>
      <p:sp>
        <p:nvSpPr>
          <p:cNvPr id="41" name="Freeform 1255"/>
          <p:cNvSpPr>
            <a:spLocks/>
          </p:cNvSpPr>
          <p:nvPr/>
        </p:nvSpPr>
        <p:spPr bwMode="auto">
          <a:xfrm>
            <a:off x="712788" y="550863"/>
            <a:ext cx="3175" cy="1587"/>
          </a:xfrm>
          <a:custGeom>
            <a:avLst/>
            <a:gdLst>
              <a:gd name="T0" fmla="*/ 0 w 2"/>
              <a:gd name="T1" fmla="*/ 0 h 1587"/>
              <a:gd name="T2" fmla="*/ 3175 w 2"/>
              <a:gd name="T3" fmla="*/ 0 h 1587"/>
              <a:gd name="T4" fmla="*/ 3175 w 2"/>
              <a:gd name="T5" fmla="*/ 0 h 1587"/>
              <a:gd name="T6" fmla="*/ 3175 w 2"/>
              <a:gd name="T7" fmla="*/ 0 h 1587"/>
              <a:gd name="T8" fmla="*/ 3175 w 2"/>
              <a:gd name="T9" fmla="*/ 0 h 1587"/>
              <a:gd name="T10" fmla="*/ 0 w 2"/>
              <a:gd name="T11" fmla="*/ 0 h 1587"/>
              <a:gd name="T12" fmla="*/ 0 w 2"/>
              <a:gd name="T13" fmla="*/ 0 h 1587"/>
              <a:gd name="T14" fmla="*/ 0 w 2"/>
              <a:gd name="T15" fmla="*/ 0 h 1587"/>
              <a:gd name="T16" fmla="*/ 0 w 2"/>
              <a:gd name="T17" fmla="*/ 0 h 1587"/>
              <a:gd name="T18" fmla="*/ 3175 w 2"/>
              <a:gd name="T19" fmla="*/ 0 h 1587"/>
              <a:gd name="T20" fmla="*/ 3175 w 2"/>
              <a:gd name="T21" fmla="*/ 0 h 1587"/>
              <a:gd name="T22" fmla="*/ 3175 w 2"/>
              <a:gd name="T23" fmla="*/ 0 h 1587"/>
              <a:gd name="T24" fmla="*/ 3175 w 2"/>
              <a:gd name="T25" fmla="*/ 0 h 1587"/>
              <a:gd name="T26" fmla="*/ 3175 w 2"/>
              <a:gd name="T27" fmla="*/ 0 h 1587"/>
              <a:gd name="T28" fmla="*/ 3175 w 2"/>
              <a:gd name="T29" fmla="*/ 0 h 1587"/>
              <a:gd name="T30" fmla="*/ 3175 w 2"/>
              <a:gd name="T31" fmla="*/ 0 h 1587"/>
              <a:gd name="T32" fmla="*/ 3175 w 2"/>
              <a:gd name="T33" fmla="*/ 0 h 1587"/>
              <a:gd name="T34" fmla="*/ 3175 w 2"/>
              <a:gd name="T35" fmla="*/ 0 h 1587"/>
              <a:gd name="T36" fmla="*/ 3175 w 2"/>
              <a:gd name="T37" fmla="*/ 0 h 1587"/>
              <a:gd name="T38" fmla="*/ 3175 w 2"/>
              <a:gd name="T39" fmla="*/ 0 h 1587"/>
              <a:gd name="T40" fmla="*/ 3175 w 2"/>
              <a:gd name="T41" fmla="*/ 0 h 1587"/>
              <a:gd name="T42" fmla="*/ 3175 w 2"/>
              <a:gd name="T43" fmla="*/ 0 h 1587"/>
              <a:gd name="T44" fmla="*/ 3175 w 2"/>
              <a:gd name="T45" fmla="*/ 0 h 1587"/>
              <a:gd name="T46" fmla="*/ 3175 w 2"/>
              <a:gd name="T47" fmla="*/ 0 h 1587"/>
              <a:gd name="T48" fmla="*/ 3175 w 2"/>
              <a:gd name="T49" fmla="*/ 0 h 1587"/>
              <a:gd name="T50" fmla="*/ 3175 w 2"/>
              <a:gd name="T51" fmla="*/ 0 h 1587"/>
              <a:gd name="T52" fmla="*/ 3175 w 2"/>
              <a:gd name="T53" fmla="*/ 0 h 1587"/>
              <a:gd name="T54" fmla="*/ 3175 w 2"/>
              <a:gd name="T55" fmla="*/ 0 h 1587"/>
              <a:gd name="T56" fmla="*/ 3175 w 2"/>
              <a:gd name="T57" fmla="*/ 0 h 1587"/>
              <a:gd name="T58" fmla="*/ 0 w 2"/>
              <a:gd name="T59" fmla="*/ 0 h 1587"/>
              <a:gd name="T60" fmla="*/ 0 w 2"/>
              <a:gd name="T61" fmla="*/ 0 h 1587"/>
              <a:gd name="T62" fmla="*/ 0 w 2"/>
              <a:gd name="T63" fmla="*/ 0 h 158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 h="1587">
                <a:moveTo>
                  <a:pt x="0" y="0"/>
                </a:moveTo>
                <a:lnTo>
                  <a:pt x="2" y="0"/>
                </a:lnTo>
                <a:lnTo>
                  <a:pt x="0" y="0"/>
                </a:lnTo>
                <a:lnTo>
                  <a:pt x="2"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mn-lt"/>
            </a:endParaRPr>
          </a:p>
        </p:txBody>
      </p:sp>
      <p:sp>
        <p:nvSpPr>
          <p:cNvPr id="42" name="Rectangle 1256"/>
          <p:cNvSpPr>
            <a:spLocks noChangeArrowheads="1"/>
          </p:cNvSpPr>
          <p:nvPr/>
        </p:nvSpPr>
        <p:spPr bwMode="auto">
          <a:xfrm>
            <a:off x="722313" y="550863"/>
            <a:ext cx="1587" cy="15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spcBef>
                <a:spcPct val="50000"/>
              </a:spcBef>
              <a:buFontTx/>
              <a:buChar char="•"/>
            </a:pPr>
            <a:endParaRPr lang="en-US" sz="1300" b="0">
              <a:latin typeface="+mn-lt"/>
            </a:endParaRPr>
          </a:p>
        </p:txBody>
      </p:sp>
      <p:sp>
        <p:nvSpPr>
          <p:cNvPr id="43" name="Freeform 1258"/>
          <p:cNvSpPr>
            <a:spLocks/>
          </p:cNvSpPr>
          <p:nvPr/>
        </p:nvSpPr>
        <p:spPr bwMode="auto">
          <a:xfrm>
            <a:off x="722313" y="550863"/>
            <a:ext cx="1587" cy="1587"/>
          </a:xfrm>
          <a:custGeom>
            <a:avLst/>
            <a:gdLst>
              <a:gd name="T0" fmla="*/ 0 w 1587"/>
              <a:gd name="T1" fmla="*/ 0 h 1587"/>
              <a:gd name="T2" fmla="*/ 0 w 1587"/>
              <a:gd name="T3" fmla="*/ 0 h 1587"/>
              <a:gd name="T4" fmla="*/ 0 w 1587"/>
              <a:gd name="T5" fmla="*/ 0 h 1587"/>
              <a:gd name="T6" fmla="*/ 0 w 1587"/>
              <a:gd name="T7" fmla="*/ 0 h 1587"/>
              <a:gd name="T8" fmla="*/ 0 w 1587"/>
              <a:gd name="T9" fmla="*/ 0 h 1587"/>
              <a:gd name="T10" fmla="*/ 0 w 1587"/>
              <a:gd name="T11" fmla="*/ 0 h 1587"/>
              <a:gd name="T12" fmla="*/ 0 w 1587"/>
              <a:gd name="T13" fmla="*/ 0 h 1587"/>
              <a:gd name="T14" fmla="*/ 0 w 1587"/>
              <a:gd name="T15" fmla="*/ 0 h 1587"/>
              <a:gd name="T16" fmla="*/ 0 w 1587"/>
              <a:gd name="T17" fmla="*/ 0 h 1587"/>
              <a:gd name="T18" fmla="*/ 0 w 1587"/>
              <a:gd name="T19" fmla="*/ 0 h 1587"/>
              <a:gd name="T20" fmla="*/ 0 w 1587"/>
              <a:gd name="T21" fmla="*/ 0 h 1587"/>
              <a:gd name="T22" fmla="*/ 0 w 1587"/>
              <a:gd name="T23" fmla="*/ 0 h 1587"/>
              <a:gd name="T24" fmla="*/ 0 w 1587"/>
              <a:gd name="T25" fmla="*/ 0 h 1587"/>
              <a:gd name="T26" fmla="*/ 0 w 1587"/>
              <a:gd name="T27" fmla="*/ 0 h 1587"/>
              <a:gd name="T28" fmla="*/ 0 w 1587"/>
              <a:gd name="T29" fmla="*/ 0 h 1587"/>
              <a:gd name="T30" fmla="*/ 0 w 1587"/>
              <a:gd name="T31" fmla="*/ 0 h 1587"/>
              <a:gd name="T32" fmla="*/ 0 w 1587"/>
              <a:gd name="T33" fmla="*/ 0 h 1587"/>
              <a:gd name="T34" fmla="*/ 0 w 1587"/>
              <a:gd name="T35" fmla="*/ 0 h 1587"/>
              <a:gd name="T36" fmla="*/ 0 w 1587"/>
              <a:gd name="T37" fmla="*/ 0 h 1587"/>
              <a:gd name="T38" fmla="*/ 0 w 1587"/>
              <a:gd name="T39" fmla="*/ 0 h 1587"/>
              <a:gd name="T40" fmla="*/ 0 w 1587"/>
              <a:gd name="T41" fmla="*/ 0 h 1587"/>
              <a:gd name="T42" fmla="*/ 0 w 1587"/>
              <a:gd name="T43" fmla="*/ 0 h 1587"/>
              <a:gd name="T44" fmla="*/ 0 w 1587"/>
              <a:gd name="T45" fmla="*/ 0 h 1587"/>
              <a:gd name="T46" fmla="*/ 0 w 1587"/>
              <a:gd name="T47" fmla="*/ 0 h 1587"/>
              <a:gd name="T48" fmla="*/ 0 w 1587"/>
              <a:gd name="T49" fmla="*/ 0 h 1587"/>
              <a:gd name="T50" fmla="*/ 0 w 1587"/>
              <a:gd name="T51" fmla="*/ 0 h 1587"/>
              <a:gd name="T52" fmla="*/ 0 w 1587"/>
              <a:gd name="T53" fmla="*/ 0 h 1587"/>
              <a:gd name="T54" fmla="*/ 0 w 1587"/>
              <a:gd name="T55" fmla="*/ 0 h 1587"/>
              <a:gd name="T56" fmla="*/ 0 w 1587"/>
              <a:gd name="T57" fmla="*/ 0 h 1587"/>
              <a:gd name="T58" fmla="*/ 0 w 1587"/>
              <a:gd name="T59" fmla="*/ 0 h 1587"/>
              <a:gd name="T60" fmla="*/ 0 w 1587"/>
              <a:gd name="T61" fmla="*/ 0 h 158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587" h="1587">
                <a:moveTo>
                  <a:pt x="0" y="0"/>
                </a:move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mn-lt"/>
            </a:endParaRPr>
          </a:p>
        </p:txBody>
      </p:sp>
      <p:sp>
        <p:nvSpPr>
          <p:cNvPr id="44" name="Freeform 1266"/>
          <p:cNvSpPr>
            <a:spLocks/>
          </p:cNvSpPr>
          <p:nvPr/>
        </p:nvSpPr>
        <p:spPr bwMode="auto">
          <a:xfrm>
            <a:off x="728663" y="534988"/>
            <a:ext cx="1587" cy="1587"/>
          </a:xfrm>
          <a:custGeom>
            <a:avLst/>
            <a:gdLst>
              <a:gd name="T0" fmla="*/ 0 w 1587"/>
              <a:gd name="T1" fmla="*/ 0 h 1587"/>
              <a:gd name="T2" fmla="*/ 0 w 1587"/>
              <a:gd name="T3" fmla="*/ 0 h 1587"/>
              <a:gd name="T4" fmla="*/ 0 w 1587"/>
              <a:gd name="T5" fmla="*/ 0 h 1587"/>
              <a:gd name="T6" fmla="*/ 0 w 1587"/>
              <a:gd name="T7" fmla="*/ 0 h 1587"/>
              <a:gd name="T8" fmla="*/ 0 w 1587"/>
              <a:gd name="T9" fmla="*/ 0 h 1587"/>
              <a:gd name="T10" fmla="*/ 0 w 1587"/>
              <a:gd name="T11" fmla="*/ 0 h 1587"/>
              <a:gd name="T12" fmla="*/ 0 w 1587"/>
              <a:gd name="T13" fmla="*/ 0 h 1587"/>
              <a:gd name="T14" fmla="*/ 0 w 1587"/>
              <a:gd name="T15" fmla="*/ 0 h 1587"/>
              <a:gd name="T16" fmla="*/ 0 w 1587"/>
              <a:gd name="T17" fmla="*/ 0 h 1587"/>
              <a:gd name="T18" fmla="*/ 0 w 1587"/>
              <a:gd name="T19" fmla="*/ 0 h 1587"/>
              <a:gd name="T20" fmla="*/ 0 w 1587"/>
              <a:gd name="T21" fmla="*/ 0 h 1587"/>
              <a:gd name="T22" fmla="*/ 0 w 1587"/>
              <a:gd name="T23" fmla="*/ 0 h 1587"/>
              <a:gd name="T24" fmla="*/ 0 w 1587"/>
              <a:gd name="T25" fmla="*/ 0 h 1587"/>
              <a:gd name="T26" fmla="*/ 0 w 1587"/>
              <a:gd name="T27" fmla="*/ 0 h 1587"/>
              <a:gd name="T28" fmla="*/ 0 w 1587"/>
              <a:gd name="T29" fmla="*/ 0 h 1587"/>
              <a:gd name="T30" fmla="*/ 0 w 1587"/>
              <a:gd name="T31" fmla="*/ 0 h 1587"/>
              <a:gd name="T32" fmla="*/ 0 w 1587"/>
              <a:gd name="T33" fmla="*/ 0 h 1587"/>
              <a:gd name="T34" fmla="*/ 0 w 1587"/>
              <a:gd name="T35" fmla="*/ 0 h 1587"/>
              <a:gd name="T36" fmla="*/ 0 w 1587"/>
              <a:gd name="T37" fmla="*/ 0 h 1587"/>
              <a:gd name="T38" fmla="*/ 0 w 1587"/>
              <a:gd name="T39" fmla="*/ 0 h 1587"/>
              <a:gd name="T40" fmla="*/ 0 w 1587"/>
              <a:gd name="T41" fmla="*/ 0 h 1587"/>
              <a:gd name="T42" fmla="*/ 0 w 1587"/>
              <a:gd name="T43" fmla="*/ 0 h 1587"/>
              <a:gd name="T44" fmla="*/ 0 w 1587"/>
              <a:gd name="T45" fmla="*/ 0 h 1587"/>
              <a:gd name="T46" fmla="*/ 0 w 1587"/>
              <a:gd name="T47" fmla="*/ 0 h 1587"/>
              <a:gd name="T48" fmla="*/ 0 w 1587"/>
              <a:gd name="T49" fmla="*/ 0 h 1587"/>
              <a:gd name="T50" fmla="*/ 0 w 1587"/>
              <a:gd name="T51" fmla="*/ 0 h 1587"/>
              <a:gd name="T52" fmla="*/ 0 w 1587"/>
              <a:gd name="T53" fmla="*/ 0 h 1587"/>
              <a:gd name="T54" fmla="*/ 0 w 1587"/>
              <a:gd name="T55" fmla="*/ 0 h 1587"/>
              <a:gd name="T56" fmla="*/ 0 w 1587"/>
              <a:gd name="T57" fmla="*/ 0 h 1587"/>
              <a:gd name="T58" fmla="*/ 0 w 1587"/>
              <a:gd name="T59" fmla="*/ 0 h 1587"/>
              <a:gd name="T60" fmla="*/ 0 w 1587"/>
              <a:gd name="T61" fmla="*/ 0 h 1587"/>
              <a:gd name="T62" fmla="*/ 0 w 1587"/>
              <a:gd name="T63" fmla="*/ 0 h 1587"/>
              <a:gd name="T64" fmla="*/ 0 w 1587"/>
              <a:gd name="T65" fmla="*/ 0 h 1587"/>
              <a:gd name="T66" fmla="*/ 0 w 1587"/>
              <a:gd name="T67" fmla="*/ 0 h 1587"/>
              <a:gd name="T68" fmla="*/ 0 w 1587"/>
              <a:gd name="T69" fmla="*/ 0 h 1587"/>
              <a:gd name="T70" fmla="*/ 0 w 1587"/>
              <a:gd name="T71" fmla="*/ 0 h 1587"/>
              <a:gd name="T72" fmla="*/ 0 w 1587"/>
              <a:gd name="T73" fmla="*/ 0 h 1587"/>
              <a:gd name="T74" fmla="*/ 0 w 1587"/>
              <a:gd name="T75" fmla="*/ 0 h 1587"/>
              <a:gd name="T76" fmla="*/ 0 w 1587"/>
              <a:gd name="T77" fmla="*/ 0 h 1587"/>
              <a:gd name="T78" fmla="*/ 0 w 1587"/>
              <a:gd name="T79" fmla="*/ 0 h 1587"/>
              <a:gd name="T80" fmla="*/ 0 w 1587"/>
              <a:gd name="T81" fmla="*/ 0 h 1587"/>
              <a:gd name="T82" fmla="*/ 0 w 1587"/>
              <a:gd name="T83" fmla="*/ 0 h 1587"/>
              <a:gd name="T84" fmla="*/ 0 w 1587"/>
              <a:gd name="T85" fmla="*/ 0 h 1587"/>
              <a:gd name="T86" fmla="*/ 0 w 1587"/>
              <a:gd name="T87" fmla="*/ 0 h 158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587" h="1587">
                <a:moveTo>
                  <a:pt x="0" y="0"/>
                </a:move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mn-lt"/>
            </a:endParaRPr>
          </a:p>
        </p:txBody>
      </p:sp>
      <p:sp>
        <p:nvSpPr>
          <p:cNvPr id="46" name="Line 1270"/>
          <p:cNvSpPr>
            <a:spLocks noChangeShapeType="1"/>
          </p:cNvSpPr>
          <p:nvPr/>
        </p:nvSpPr>
        <p:spPr bwMode="auto">
          <a:xfrm>
            <a:off x="728663" y="530225"/>
            <a:ext cx="1587" cy="158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mn-lt"/>
            </a:endParaRPr>
          </a:p>
        </p:txBody>
      </p:sp>
      <p:sp>
        <p:nvSpPr>
          <p:cNvPr id="47" name="Line 1271"/>
          <p:cNvSpPr>
            <a:spLocks noChangeShapeType="1"/>
          </p:cNvSpPr>
          <p:nvPr/>
        </p:nvSpPr>
        <p:spPr bwMode="auto">
          <a:xfrm>
            <a:off x="728663" y="530225"/>
            <a:ext cx="1587" cy="158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mn-lt"/>
            </a:endParaRPr>
          </a:p>
        </p:txBody>
      </p:sp>
      <p:sp>
        <p:nvSpPr>
          <p:cNvPr id="48" name="Rectangle 1272"/>
          <p:cNvSpPr>
            <a:spLocks noChangeArrowheads="1"/>
          </p:cNvSpPr>
          <p:nvPr/>
        </p:nvSpPr>
        <p:spPr bwMode="auto">
          <a:xfrm>
            <a:off x="728663" y="530225"/>
            <a:ext cx="1587" cy="15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spcBef>
                <a:spcPct val="50000"/>
              </a:spcBef>
              <a:buFontTx/>
              <a:buChar char="•"/>
            </a:pPr>
            <a:endParaRPr lang="en-US" sz="1300" b="0">
              <a:latin typeface="+mn-lt"/>
            </a:endParaRPr>
          </a:p>
        </p:txBody>
      </p:sp>
      <p:sp>
        <p:nvSpPr>
          <p:cNvPr id="50" name="Line 1274"/>
          <p:cNvSpPr>
            <a:spLocks noChangeShapeType="1"/>
          </p:cNvSpPr>
          <p:nvPr/>
        </p:nvSpPr>
        <p:spPr bwMode="auto">
          <a:xfrm>
            <a:off x="728663" y="527050"/>
            <a:ext cx="1587" cy="158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mn-lt"/>
            </a:endParaRPr>
          </a:p>
        </p:txBody>
      </p:sp>
      <p:sp>
        <p:nvSpPr>
          <p:cNvPr id="51" name="Line 1275"/>
          <p:cNvSpPr>
            <a:spLocks noChangeShapeType="1"/>
          </p:cNvSpPr>
          <p:nvPr/>
        </p:nvSpPr>
        <p:spPr bwMode="auto">
          <a:xfrm>
            <a:off x="728663" y="527050"/>
            <a:ext cx="1587" cy="158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mn-lt"/>
            </a:endParaRPr>
          </a:p>
        </p:txBody>
      </p:sp>
      <p:sp>
        <p:nvSpPr>
          <p:cNvPr id="52" name="Freeform 1277"/>
          <p:cNvSpPr>
            <a:spLocks/>
          </p:cNvSpPr>
          <p:nvPr/>
        </p:nvSpPr>
        <p:spPr bwMode="auto">
          <a:xfrm>
            <a:off x="728663" y="523875"/>
            <a:ext cx="1587" cy="3175"/>
          </a:xfrm>
          <a:custGeom>
            <a:avLst/>
            <a:gdLst>
              <a:gd name="T0" fmla="*/ 0 w 1587"/>
              <a:gd name="T1" fmla="*/ 3175 h 2"/>
              <a:gd name="T2" fmla="*/ 0 w 1587"/>
              <a:gd name="T3" fmla="*/ 3175 h 2"/>
              <a:gd name="T4" fmla="*/ 0 w 1587"/>
              <a:gd name="T5" fmla="*/ 0 h 2"/>
              <a:gd name="T6" fmla="*/ 0 w 1587"/>
              <a:gd name="T7" fmla="*/ 3175 h 2"/>
              <a:gd name="T8" fmla="*/ 0 w 1587"/>
              <a:gd name="T9" fmla="*/ 3175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87" h="2">
                <a:moveTo>
                  <a:pt x="0" y="2"/>
                </a:moveTo>
                <a:lnTo>
                  <a:pt x="0" y="2"/>
                </a:lnTo>
                <a:lnTo>
                  <a:pt x="0" y="0"/>
                </a:lnTo>
                <a:lnTo>
                  <a:pt x="0"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endParaRPr lang="en-US">
              <a:latin typeface="+mn-lt"/>
            </a:endParaRPr>
          </a:p>
        </p:txBody>
      </p:sp>
      <p:sp>
        <p:nvSpPr>
          <p:cNvPr id="65" name="Rectangle 1028"/>
          <p:cNvSpPr>
            <a:spLocks noGrp="1" noChangeArrowheads="1"/>
          </p:cNvSpPr>
          <p:nvPr>
            <p:ph type="dt" sz="half" idx="15"/>
          </p:nvPr>
        </p:nvSpPr>
        <p:spPr>
          <a:xfrm>
            <a:off x="6448475" y="6450817"/>
            <a:ext cx="2552700" cy="306388"/>
          </a:xfrm>
        </p:spPr>
        <p:txBody>
          <a:bodyPr rIns="0">
            <a:normAutofit/>
          </a:bodyPr>
          <a:lstStyle>
            <a:lvl1pPr algn="r">
              <a:defRPr sz="1600">
                <a:solidFill>
                  <a:schemeClr val="tx1"/>
                </a:solidFill>
                <a:latin typeface="+mn-lt"/>
                <a:cs typeface="Arial" charset="0"/>
              </a:defRPr>
            </a:lvl1pPr>
          </a:lstStyle>
          <a:p>
            <a:endParaRPr lang="en-US" dirty="0"/>
          </a:p>
        </p:txBody>
      </p:sp>
      <p:sp>
        <p:nvSpPr>
          <p:cNvPr id="71" name="Text Placeholder 331"/>
          <p:cNvSpPr>
            <a:spLocks noGrp="1"/>
          </p:cNvSpPr>
          <p:nvPr>
            <p:ph type="body" sz="quarter" idx="16" hasCustomPrompt="1"/>
          </p:nvPr>
        </p:nvSpPr>
        <p:spPr>
          <a:xfrm>
            <a:off x="5935413" y="5317885"/>
            <a:ext cx="3065762" cy="411162"/>
          </a:xfrm>
        </p:spPr>
        <p:txBody>
          <a:bodyPr anchor="ctr"/>
          <a:lstStyle>
            <a:lvl1pPr algn="r">
              <a:lnSpc>
                <a:spcPct val="100000"/>
              </a:lnSpc>
              <a:defRPr sz="1800" b="0" i="0" baseline="0">
                <a:solidFill>
                  <a:schemeClr val="tx1"/>
                </a:solidFill>
                <a:latin typeface="+mn-lt"/>
                <a:cs typeface="Arial"/>
              </a:defRPr>
            </a:lvl1pPr>
            <a:lvl2pPr>
              <a:defRPr b="0" i="0">
                <a:latin typeface="Andes" panose="02000000000000000000" pitchFamily="50" charset="0"/>
                <a:cs typeface="Andes ExtraLight"/>
              </a:defRPr>
            </a:lvl2pPr>
            <a:lvl3pPr>
              <a:defRPr b="0" i="0">
                <a:latin typeface="Andes ExtraLight"/>
                <a:cs typeface="Andes ExtraLight"/>
              </a:defRPr>
            </a:lvl3pPr>
            <a:lvl4pPr>
              <a:defRPr b="0" i="0">
                <a:latin typeface="Andes ExtraLight"/>
                <a:cs typeface="Andes ExtraLight"/>
              </a:defRPr>
            </a:lvl4pPr>
            <a:lvl5pPr>
              <a:defRPr b="0" i="0">
                <a:latin typeface="Andes ExtraLight"/>
                <a:cs typeface="Andes ExtraLight"/>
              </a:defRPr>
            </a:lvl5pPr>
          </a:lstStyle>
          <a:p>
            <a:r>
              <a:rPr lang="en-US" dirty="0"/>
              <a:t>Name Last name</a:t>
            </a:r>
          </a:p>
        </p:txBody>
      </p:sp>
      <p:sp>
        <p:nvSpPr>
          <p:cNvPr id="72" name="Text Placeholder 331"/>
          <p:cNvSpPr>
            <a:spLocks noGrp="1"/>
          </p:cNvSpPr>
          <p:nvPr>
            <p:ph type="body" sz="quarter" idx="17" hasCustomPrompt="1"/>
          </p:nvPr>
        </p:nvSpPr>
        <p:spPr>
          <a:xfrm>
            <a:off x="5935413" y="5772918"/>
            <a:ext cx="3065762" cy="252490"/>
          </a:xfrm>
        </p:spPr>
        <p:txBody>
          <a:bodyPr anchor="ctr"/>
          <a:lstStyle>
            <a:lvl1pPr algn="r">
              <a:lnSpc>
                <a:spcPct val="100000"/>
              </a:lnSpc>
              <a:defRPr sz="1600" b="0" i="0" baseline="0">
                <a:solidFill>
                  <a:schemeClr val="tx1"/>
                </a:solidFill>
                <a:latin typeface="+mn-lt"/>
                <a:cs typeface="Arial"/>
              </a:defRPr>
            </a:lvl1pPr>
            <a:lvl2pPr>
              <a:defRPr b="0" i="0">
                <a:latin typeface="Andes" panose="02000000000000000000" pitchFamily="50" charset="0"/>
                <a:cs typeface="Andes ExtraLight"/>
              </a:defRPr>
            </a:lvl2pPr>
            <a:lvl3pPr>
              <a:defRPr b="0" i="0">
                <a:latin typeface="Andes ExtraLight"/>
                <a:cs typeface="Andes ExtraLight"/>
              </a:defRPr>
            </a:lvl3pPr>
            <a:lvl4pPr>
              <a:defRPr b="0" i="0">
                <a:latin typeface="Andes ExtraLight"/>
                <a:cs typeface="Andes ExtraLight"/>
              </a:defRPr>
            </a:lvl4pPr>
            <a:lvl5pPr>
              <a:defRPr b="0" i="0">
                <a:latin typeface="Andes ExtraLight"/>
                <a:cs typeface="Andes ExtraLight"/>
              </a:defRPr>
            </a:lvl5pPr>
          </a:lstStyle>
          <a:p>
            <a:r>
              <a:rPr lang="en-US" dirty="0"/>
              <a:t>Position</a:t>
            </a:r>
          </a:p>
        </p:txBody>
      </p:sp>
      <p:sp>
        <p:nvSpPr>
          <p:cNvPr id="73" name="Text Placeholder 331"/>
          <p:cNvSpPr>
            <a:spLocks noGrp="1"/>
          </p:cNvSpPr>
          <p:nvPr>
            <p:ph type="body" sz="quarter" idx="18" hasCustomPrompt="1"/>
          </p:nvPr>
        </p:nvSpPr>
        <p:spPr>
          <a:xfrm>
            <a:off x="5935413" y="6046920"/>
            <a:ext cx="3065762" cy="241344"/>
          </a:xfrm>
        </p:spPr>
        <p:txBody>
          <a:bodyPr anchor="ctr"/>
          <a:lstStyle>
            <a:lvl1pPr algn="r">
              <a:lnSpc>
                <a:spcPct val="100000"/>
              </a:lnSpc>
              <a:defRPr sz="1600" b="0" i="0" baseline="0">
                <a:solidFill>
                  <a:schemeClr val="tx1"/>
                </a:solidFill>
                <a:latin typeface="+mn-lt"/>
                <a:cs typeface="Arial"/>
              </a:defRPr>
            </a:lvl1pPr>
            <a:lvl2pPr>
              <a:defRPr b="0" i="0">
                <a:latin typeface="Andes" panose="02000000000000000000" pitchFamily="50" charset="0"/>
                <a:cs typeface="Andes ExtraLight"/>
              </a:defRPr>
            </a:lvl2pPr>
            <a:lvl3pPr>
              <a:defRPr b="0" i="0">
                <a:latin typeface="Andes ExtraLight"/>
                <a:cs typeface="Andes ExtraLight"/>
              </a:defRPr>
            </a:lvl3pPr>
            <a:lvl4pPr>
              <a:defRPr b="0" i="0">
                <a:latin typeface="Andes ExtraLight"/>
                <a:cs typeface="Andes ExtraLight"/>
              </a:defRPr>
            </a:lvl4pPr>
            <a:lvl5pPr>
              <a:defRPr b="0" i="0">
                <a:latin typeface="Andes ExtraLight"/>
                <a:cs typeface="Andes ExtraLight"/>
              </a:defRPr>
            </a:lvl5pPr>
          </a:lstStyle>
          <a:p>
            <a:r>
              <a:rPr lang="en-US" dirty="0"/>
              <a:t>Department</a:t>
            </a:r>
          </a:p>
        </p:txBody>
      </p:sp>
      <p:sp>
        <p:nvSpPr>
          <p:cNvPr id="332" name="Text Placeholder 331"/>
          <p:cNvSpPr>
            <a:spLocks noGrp="1"/>
          </p:cNvSpPr>
          <p:nvPr>
            <p:ph type="body" sz="quarter" idx="13" hasCustomPrompt="1"/>
          </p:nvPr>
        </p:nvSpPr>
        <p:spPr>
          <a:xfrm>
            <a:off x="569913" y="3087888"/>
            <a:ext cx="5875387" cy="567266"/>
          </a:xfrm>
          <a:noFill/>
        </p:spPr>
        <p:txBody>
          <a:bodyPr>
            <a:noAutofit/>
          </a:bodyPr>
          <a:lstStyle>
            <a:lvl1pPr>
              <a:lnSpc>
                <a:spcPct val="100000"/>
              </a:lnSpc>
              <a:spcBef>
                <a:spcPts val="0"/>
              </a:spcBef>
              <a:defRPr sz="2800" b="0" i="0" cap="none" baseline="0">
                <a:solidFill>
                  <a:srgbClr val="002345"/>
                </a:solidFill>
                <a:latin typeface="+mn-lt"/>
                <a:cs typeface="Andes" panose="02000000000000000000" pitchFamily="50" charset="0"/>
              </a:defRPr>
            </a:lvl1pPr>
            <a:lvl2pPr>
              <a:defRPr b="0" i="0">
                <a:latin typeface="Andes ExtraLight"/>
                <a:cs typeface="Andes ExtraLight"/>
              </a:defRPr>
            </a:lvl2pPr>
            <a:lvl3pPr>
              <a:defRPr b="0" i="0">
                <a:latin typeface="Andes ExtraLight"/>
                <a:cs typeface="Andes ExtraLight"/>
              </a:defRPr>
            </a:lvl3pPr>
            <a:lvl4pPr>
              <a:defRPr b="0" i="0">
                <a:latin typeface="Andes ExtraLight"/>
                <a:cs typeface="Andes ExtraLight"/>
              </a:defRPr>
            </a:lvl4pPr>
            <a:lvl5pPr>
              <a:defRPr b="0" i="0">
                <a:latin typeface="Andes ExtraLight"/>
                <a:cs typeface="Andes ExtraLight"/>
              </a:defRPr>
            </a:lvl5pPr>
          </a:lstStyle>
          <a:p>
            <a:r>
              <a:rPr lang="en-US" dirty="0"/>
              <a:t>Starting a Business</a:t>
            </a:r>
          </a:p>
        </p:txBody>
      </p:sp>
      <p:sp>
        <p:nvSpPr>
          <p:cNvPr id="22" name="Rectangle 21">
            <a:extLst>
              <a:ext uri="{FF2B5EF4-FFF2-40B4-BE49-F238E27FC236}">
                <a16:creationId xmlns:a16="http://schemas.microsoft.com/office/drawing/2014/main" id="{70C220CC-08E5-43B3-9C07-A52FC395CF7B}"/>
              </a:ext>
            </a:extLst>
          </p:cNvPr>
          <p:cNvSpPr/>
          <p:nvPr userDrawn="1"/>
        </p:nvSpPr>
        <p:spPr bwMode="auto">
          <a:xfrm>
            <a:off x="117446" y="436563"/>
            <a:ext cx="6968076" cy="689215"/>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115888" marR="0" indent="-115888" algn="l" defTabSz="914400" rtl="0" eaLnBrk="1" fontAlgn="base" latinLnBrk="0" hangingPunct="1">
              <a:lnSpc>
                <a:spcPct val="100000"/>
              </a:lnSpc>
              <a:spcBef>
                <a:spcPct val="50000"/>
              </a:spcBef>
              <a:spcAft>
                <a:spcPct val="0"/>
              </a:spcAft>
              <a:buClrTx/>
              <a:buSzTx/>
              <a:buFontTx/>
              <a:buChar char="•"/>
              <a:tabLst/>
            </a:pPr>
            <a:endParaRPr kumimoji="0" lang="en-US" sz="1300" b="0" i="0" u="none" strike="noStrike" cap="none" normalizeH="0" baseline="0">
              <a:ln>
                <a:noFill/>
              </a:ln>
              <a:solidFill>
                <a:schemeClr val="tx1"/>
              </a:solidFill>
              <a:effectLst/>
              <a:latin typeface="Trebuchet MS" pitchFamily="34" charset="0"/>
              <a:cs typeface="Times New Roman" pitchFamily="18" charset="0"/>
            </a:endParaRPr>
          </a:p>
        </p:txBody>
      </p:sp>
      <p:sp>
        <p:nvSpPr>
          <p:cNvPr id="25" name="Rectangle 24">
            <a:extLst>
              <a:ext uri="{FF2B5EF4-FFF2-40B4-BE49-F238E27FC236}">
                <a16:creationId xmlns:a16="http://schemas.microsoft.com/office/drawing/2014/main" id="{FE5A42D5-8115-4D0B-847C-F1BD643A5720}"/>
              </a:ext>
            </a:extLst>
          </p:cNvPr>
          <p:cNvSpPr/>
          <p:nvPr userDrawn="1"/>
        </p:nvSpPr>
        <p:spPr bwMode="auto">
          <a:xfrm>
            <a:off x="-3236" y="436563"/>
            <a:ext cx="9147236" cy="200713"/>
          </a:xfrm>
          <a:prstGeom prst="rect">
            <a:avLst/>
          </a:prstGeom>
          <a:gradFill>
            <a:gsLst>
              <a:gs pos="0">
                <a:srgbClr val="009FD9"/>
              </a:gs>
              <a:gs pos="100000">
                <a:srgbClr val="1798D5"/>
              </a:gs>
            </a:gsLst>
            <a:lin ang="5400000" scaled="1"/>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115888" marR="0" indent="-115888" algn="l" defTabSz="914400" rtl="0" eaLnBrk="1" fontAlgn="base" latinLnBrk="0" hangingPunct="1">
              <a:lnSpc>
                <a:spcPct val="100000"/>
              </a:lnSpc>
              <a:spcBef>
                <a:spcPct val="50000"/>
              </a:spcBef>
              <a:spcAft>
                <a:spcPct val="0"/>
              </a:spcAft>
              <a:buClrTx/>
              <a:buSzTx/>
              <a:buFontTx/>
              <a:buChar char="•"/>
              <a:tabLst/>
            </a:pPr>
            <a:endParaRPr kumimoji="0" lang="en-US" sz="1300" b="0" i="0" u="none" strike="noStrike" cap="none" normalizeH="0" baseline="0">
              <a:ln>
                <a:noFill/>
              </a:ln>
              <a:solidFill>
                <a:schemeClr val="tx1"/>
              </a:solidFill>
              <a:effectLst/>
              <a:latin typeface="Trebuchet MS" pitchFamily="34" charset="0"/>
              <a:cs typeface="Times New Roman" pitchFamily="18" charset="0"/>
            </a:endParaRPr>
          </a:p>
        </p:txBody>
      </p:sp>
      <p:sp>
        <p:nvSpPr>
          <p:cNvPr id="27" name="TextBox 26">
            <a:extLst>
              <a:ext uri="{FF2B5EF4-FFF2-40B4-BE49-F238E27FC236}">
                <a16:creationId xmlns:a16="http://schemas.microsoft.com/office/drawing/2014/main" id="{E2A8AD4E-D240-4E93-B373-2A87C4D0A917}"/>
              </a:ext>
            </a:extLst>
          </p:cNvPr>
          <p:cNvSpPr txBox="1"/>
          <p:nvPr userDrawn="1"/>
        </p:nvSpPr>
        <p:spPr>
          <a:xfrm>
            <a:off x="7202968" y="155287"/>
            <a:ext cx="1432634" cy="292388"/>
          </a:xfrm>
          <a:prstGeom prst="rect">
            <a:avLst/>
          </a:prstGeom>
          <a:noFill/>
        </p:spPr>
        <p:txBody>
          <a:bodyPr wrap="square" rtlCol="0">
            <a:spAutoFit/>
          </a:bodyPr>
          <a:lstStyle/>
          <a:p>
            <a:r>
              <a:rPr lang="en-US" sz="1300" b="1" dirty="0">
                <a:solidFill>
                  <a:schemeClr val="accent2"/>
                </a:solidFill>
                <a:latin typeface="Andes" panose="02000000000000000000" pitchFamily="50" charset="0"/>
              </a:rPr>
              <a:t>16TH EDITION</a:t>
            </a:r>
          </a:p>
        </p:txBody>
      </p:sp>
      <p:sp>
        <p:nvSpPr>
          <p:cNvPr id="2" name="Rectangle 1">
            <a:extLst>
              <a:ext uri="{FF2B5EF4-FFF2-40B4-BE49-F238E27FC236}">
                <a16:creationId xmlns:a16="http://schemas.microsoft.com/office/drawing/2014/main" id="{07787128-2F48-4340-BDC9-E47CDDDC4FC1}"/>
              </a:ext>
            </a:extLst>
          </p:cNvPr>
          <p:cNvSpPr/>
          <p:nvPr userDrawn="1"/>
        </p:nvSpPr>
        <p:spPr bwMode="auto">
          <a:xfrm>
            <a:off x="8626" y="2718033"/>
            <a:ext cx="8992549" cy="2025792"/>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115888" marR="0" indent="-115888" algn="l" defTabSz="914400" rtl="0" eaLnBrk="1" fontAlgn="base" latinLnBrk="0" hangingPunct="1">
              <a:lnSpc>
                <a:spcPct val="100000"/>
              </a:lnSpc>
              <a:spcBef>
                <a:spcPct val="50000"/>
              </a:spcBef>
              <a:spcAft>
                <a:spcPct val="0"/>
              </a:spcAft>
              <a:buClrTx/>
              <a:buSzTx/>
              <a:buFontTx/>
              <a:buChar char="•"/>
              <a:tabLst/>
            </a:pPr>
            <a:endParaRPr kumimoji="0" lang="en-US" sz="1300" b="0" i="0" u="none" strike="noStrike" cap="none" normalizeH="0" baseline="0">
              <a:ln>
                <a:noFill/>
              </a:ln>
              <a:solidFill>
                <a:schemeClr val="tx1"/>
              </a:solidFill>
              <a:effectLst/>
              <a:latin typeface="Trebuchet MS" pitchFamily="34" charset="0"/>
              <a:cs typeface="Times New Roman" pitchFamily="18" charset="0"/>
            </a:endParaRPr>
          </a:p>
        </p:txBody>
      </p:sp>
      <p:sp>
        <p:nvSpPr>
          <p:cNvPr id="4" name="Rectangle 3">
            <a:extLst>
              <a:ext uri="{FF2B5EF4-FFF2-40B4-BE49-F238E27FC236}">
                <a16:creationId xmlns:a16="http://schemas.microsoft.com/office/drawing/2014/main" id="{AFF0505D-C72C-4560-A2E4-A6826F60187C}"/>
              </a:ext>
            </a:extLst>
          </p:cNvPr>
          <p:cNvSpPr/>
          <p:nvPr userDrawn="1"/>
        </p:nvSpPr>
        <p:spPr bwMode="auto">
          <a:xfrm>
            <a:off x="-9144" y="2833642"/>
            <a:ext cx="9154428" cy="2321689"/>
          </a:xfrm>
          <a:prstGeom prst="rect">
            <a:avLst/>
          </a:prstGeom>
          <a:gradFill>
            <a:gsLst>
              <a:gs pos="72000">
                <a:srgbClr val="00578B"/>
              </a:gs>
              <a:gs pos="31000">
                <a:srgbClr val="0C6394"/>
              </a:gs>
              <a:gs pos="0">
                <a:srgbClr val="097DB5"/>
              </a:gs>
              <a:gs pos="100000">
                <a:srgbClr val="00588C"/>
              </a:gs>
            </a:gsLst>
            <a:lin ang="5400000" scaled="1"/>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115888" marR="0" indent="-115888" algn="l" defTabSz="914400" rtl="0" eaLnBrk="1" fontAlgn="base" latinLnBrk="0" hangingPunct="1">
              <a:lnSpc>
                <a:spcPct val="100000"/>
              </a:lnSpc>
              <a:spcBef>
                <a:spcPct val="50000"/>
              </a:spcBef>
              <a:spcAft>
                <a:spcPct val="0"/>
              </a:spcAft>
              <a:buClrTx/>
              <a:buSzTx/>
              <a:buFontTx/>
              <a:buChar char="•"/>
              <a:tabLst/>
            </a:pPr>
            <a:endParaRPr kumimoji="0" lang="en-US" sz="1300" b="0" i="0" u="none" strike="noStrike" cap="none" normalizeH="0" baseline="0">
              <a:ln>
                <a:noFill/>
              </a:ln>
              <a:solidFill>
                <a:schemeClr val="tx1"/>
              </a:solidFill>
              <a:effectLst/>
              <a:latin typeface="Trebuchet MS" pitchFamily="34" charset="0"/>
              <a:cs typeface="Times New Roman" pitchFamily="18" charset="0"/>
            </a:endParaRPr>
          </a:p>
        </p:txBody>
      </p:sp>
      <p:pic>
        <p:nvPicPr>
          <p:cNvPr id="53" name="Picture 52">
            <a:extLst>
              <a:ext uri="{FF2B5EF4-FFF2-40B4-BE49-F238E27FC236}">
                <a16:creationId xmlns:a16="http://schemas.microsoft.com/office/drawing/2014/main" id="{ED7DD583-D9E9-4729-A123-03565399A27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483390" y="2713572"/>
            <a:ext cx="2126224" cy="2186973"/>
          </a:xfrm>
          <a:prstGeom prst="rect">
            <a:avLst/>
          </a:prstGeom>
        </p:spPr>
      </p:pic>
      <p:sp>
        <p:nvSpPr>
          <p:cNvPr id="58" name="TextBox 57">
            <a:extLst>
              <a:ext uri="{FF2B5EF4-FFF2-40B4-BE49-F238E27FC236}">
                <a16:creationId xmlns:a16="http://schemas.microsoft.com/office/drawing/2014/main" id="{3C80AAA5-3907-4972-A535-599049B82D89}"/>
              </a:ext>
            </a:extLst>
          </p:cNvPr>
          <p:cNvSpPr txBox="1"/>
          <p:nvPr userDrawn="1"/>
        </p:nvSpPr>
        <p:spPr>
          <a:xfrm>
            <a:off x="525374" y="2432915"/>
            <a:ext cx="6712430" cy="584775"/>
          </a:xfrm>
          <a:prstGeom prst="rect">
            <a:avLst/>
          </a:prstGeom>
          <a:noFill/>
        </p:spPr>
        <p:txBody>
          <a:bodyPr wrap="square" rtlCol="0">
            <a:spAutoFit/>
          </a:bodyPr>
          <a:lstStyle/>
          <a:p>
            <a:r>
              <a:rPr lang="en-US" sz="3200" dirty="0">
                <a:solidFill>
                  <a:schemeClr val="accent2"/>
                </a:solidFill>
                <a:latin typeface="Trebuchet MS" panose="020B0603020202020204" pitchFamily="34" charset="0"/>
              </a:rPr>
              <a:t>Training for Reform</a:t>
            </a:r>
          </a:p>
        </p:txBody>
      </p:sp>
      <p:sp>
        <p:nvSpPr>
          <p:cNvPr id="59" name="Text Placeholder 331">
            <a:extLst>
              <a:ext uri="{FF2B5EF4-FFF2-40B4-BE49-F238E27FC236}">
                <a16:creationId xmlns:a16="http://schemas.microsoft.com/office/drawing/2014/main" id="{73FDCCA8-0270-4F2D-8BFF-C234C4EFA187}"/>
              </a:ext>
            </a:extLst>
          </p:cNvPr>
          <p:cNvSpPr>
            <a:spLocks noGrp="1"/>
          </p:cNvSpPr>
          <p:nvPr>
            <p:ph type="body" sz="quarter" idx="19" hasCustomPrompt="1"/>
          </p:nvPr>
        </p:nvSpPr>
        <p:spPr>
          <a:xfrm>
            <a:off x="630149" y="3062339"/>
            <a:ext cx="5875387" cy="567266"/>
          </a:xfrm>
          <a:noFill/>
        </p:spPr>
        <p:txBody>
          <a:bodyPr>
            <a:noAutofit/>
          </a:bodyPr>
          <a:lstStyle>
            <a:lvl1pPr>
              <a:lnSpc>
                <a:spcPct val="100000"/>
              </a:lnSpc>
              <a:spcBef>
                <a:spcPts val="0"/>
              </a:spcBef>
              <a:defRPr sz="2800" b="0" i="0" cap="none" baseline="0">
                <a:solidFill>
                  <a:srgbClr val="002345"/>
                </a:solidFill>
                <a:latin typeface="+mn-lt"/>
                <a:cs typeface="Andes" panose="02000000000000000000" pitchFamily="50" charset="0"/>
              </a:defRPr>
            </a:lvl1pPr>
            <a:lvl2pPr>
              <a:defRPr b="0" i="0">
                <a:latin typeface="Andes ExtraLight"/>
                <a:cs typeface="Andes ExtraLight"/>
              </a:defRPr>
            </a:lvl2pPr>
            <a:lvl3pPr>
              <a:defRPr b="0" i="0">
                <a:latin typeface="Andes ExtraLight"/>
                <a:cs typeface="Andes ExtraLight"/>
              </a:defRPr>
            </a:lvl3pPr>
            <a:lvl4pPr>
              <a:defRPr b="0" i="0">
                <a:latin typeface="Andes ExtraLight"/>
                <a:cs typeface="Andes ExtraLight"/>
              </a:defRPr>
            </a:lvl4pPr>
            <a:lvl5pPr>
              <a:defRPr b="0" i="0">
                <a:latin typeface="Andes ExtraLight"/>
                <a:cs typeface="Andes ExtraLight"/>
              </a:defRPr>
            </a:lvl5pPr>
          </a:lstStyle>
          <a:p>
            <a:r>
              <a:rPr lang="en-US" dirty="0"/>
              <a:t>Starting a Business</a:t>
            </a:r>
          </a:p>
        </p:txBody>
      </p:sp>
      <p:sp>
        <p:nvSpPr>
          <p:cNvPr id="66" name="Rectangle 65"/>
          <p:cNvSpPr>
            <a:spLocks noChangeArrowheads="1"/>
          </p:cNvSpPr>
          <p:nvPr userDrawn="1"/>
        </p:nvSpPr>
        <p:spPr bwMode="auto">
          <a:xfrm>
            <a:off x="0" y="5070498"/>
            <a:ext cx="9144000" cy="186252"/>
          </a:xfrm>
          <a:prstGeom prst="rect">
            <a:avLst/>
          </a:prstGeom>
          <a:solidFill>
            <a:schemeClr val="accent1"/>
          </a:solidFill>
          <a:ln>
            <a:noFill/>
          </a:ln>
          <a:extLst/>
        </p:spPr>
        <p:txBody>
          <a:bodyPr/>
          <a:lstStyle/>
          <a:p>
            <a:pPr marL="115888" indent="-115888">
              <a:spcBef>
                <a:spcPct val="50000"/>
              </a:spcBef>
              <a:buFontTx/>
              <a:buChar char="•"/>
            </a:pPr>
            <a:endParaRPr lang="en-US" sz="1300" b="0">
              <a:solidFill>
                <a:schemeClr val="bg1"/>
              </a:solidFill>
            </a:endParaRPr>
          </a:p>
        </p:txBody>
      </p:sp>
      <p:grpSp>
        <p:nvGrpSpPr>
          <p:cNvPr id="54" name="Group 53">
            <a:extLst>
              <a:ext uri="{FF2B5EF4-FFF2-40B4-BE49-F238E27FC236}">
                <a16:creationId xmlns:a16="http://schemas.microsoft.com/office/drawing/2014/main" id="{E1663270-9456-41B9-A8B8-997C8AAF4B43}"/>
              </a:ext>
            </a:extLst>
          </p:cNvPr>
          <p:cNvGrpSpPr/>
          <p:nvPr userDrawn="1"/>
        </p:nvGrpSpPr>
        <p:grpSpPr>
          <a:xfrm>
            <a:off x="253952" y="5707657"/>
            <a:ext cx="4791044" cy="777961"/>
            <a:chOff x="253951" y="5523466"/>
            <a:chExt cx="5863851" cy="1005026"/>
          </a:xfrm>
        </p:grpSpPr>
        <p:pic>
          <p:nvPicPr>
            <p:cNvPr id="55" name="Picture 63">
              <a:extLst>
                <a:ext uri="{FF2B5EF4-FFF2-40B4-BE49-F238E27FC236}">
                  <a16:creationId xmlns:a16="http://schemas.microsoft.com/office/drawing/2014/main" id="{B9D9EEF6-1780-46D4-AA31-BEE4267C373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53951" y="5523466"/>
              <a:ext cx="4883150" cy="95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 name="TextBox 55">
              <a:extLst>
                <a:ext uri="{FF2B5EF4-FFF2-40B4-BE49-F238E27FC236}">
                  <a16:creationId xmlns:a16="http://schemas.microsoft.com/office/drawing/2014/main" id="{A214E80F-61F5-41CB-8CBF-6484E781FB3B}"/>
                </a:ext>
              </a:extLst>
            </p:cNvPr>
            <p:cNvSpPr txBox="1"/>
            <p:nvPr userDrawn="1"/>
          </p:nvSpPr>
          <p:spPr>
            <a:xfrm>
              <a:off x="1234652" y="6150764"/>
              <a:ext cx="4883150" cy="377728"/>
            </a:xfrm>
            <a:prstGeom prst="rect">
              <a:avLst/>
            </a:prstGeom>
            <a:noFill/>
          </p:spPr>
          <p:txBody>
            <a:bodyPr wrap="square" rtlCol="0">
              <a:spAutoFit/>
            </a:bodyPr>
            <a:lstStyle/>
            <a:p>
              <a:r>
                <a:rPr lang="en-US" sz="1300" dirty="0">
                  <a:solidFill>
                    <a:schemeClr val="accent1"/>
                  </a:solidFill>
                  <a:latin typeface="+mn-lt"/>
                </a:rPr>
                <a:t>Development Economics </a:t>
              </a:r>
              <a:r>
                <a:rPr lang="en-US" sz="1300" dirty="0">
                  <a:solidFill>
                    <a:schemeClr val="tx1"/>
                  </a:solidFill>
                  <a:latin typeface="+mn-lt"/>
                  <a:cs typeface="Arial" panose="020B0604020202020204" pitchFamily="34" charset="0"/>
                </a:rPr>
                <a:t>│Global Indicators</a:t>
              </a:r>
              <a:endParaRPr lang="en-US" sz="1300" dirty="0">
                <a:solidFill>
                  <a:schemeClr val="tx1"/>
                </a:solidFill>
                <a:latin typeface="+mn-lt"/>
              </a:endParaRPr>
            </a:p>
          </p:txBody>
        </p:sp>
      </p:grpSp>
    </p:spTree>
    <p:extLst>
      <p:ext uri="{BB962C8B-B14F-4D97-AF65-F5344CB8AC3E}">
        <p14:creationId xmlns:p14="http://schemas.microsoft.com/office/powerpoint/2010/main" val="208533616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ection Divider/Table of Conten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0551176-CE5A-4017-BBC5-919EA09F6FFB}"/>
              </a:ext>
            </a:extLst>
          </p:cNvPr>
          <p:cNvSpPr/>
          <p:nvPr userDrawn="1"/>
        </p:nvSpPr>
        <p:spPr bwMode="auto">
          <a:xfrm>
            <a:off x="0" y="4360333"/>
            <a:ext cx="9144000" cy="2497667"/>
          </a:xfrm>
          <a:prstGeom prst="rect">
            <a:avLst/>
          </a:prstGeom>
          <a:gradFill>
            <a:gsLst>
              <a:gs pos="55000">
                <a:srgbClr val="005C91"/>
              </a:gs>
              <a:gs pos="0">
                <a:srgbClr val="1778AF"/>
              </a:gs>
              <a:gs pos="100000">
                <a:srgbClr val="005C91"/>
              </a:gs>
            </a:gsLst>
            <a:lin ang="5400000" scaled="1"/>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115888" marR="0" indent="-115888" algn="l" defTabSz="914400" rtl="0" eaLnBrk="1" fontAlgn="base" latinLnBrk="0" hangingPunct="1">
              <a:lnSpc>
                <a:spcPct val="100000"/>
              </a:lnSpc>
              <a:spcBef>
                <a:spcPct val="50000"/>
              </a:spcBef>
              <a:spcAft>
                <a:spcPct val="0"/>
              </a:spcAft>
              <a:buClrTx/>
              <a:buSzTx/>
              <a:buFontTx/>
              <a:buChar char="•"/>
              <a:tabLst/>
            </a:pPr>
            <a:endParaRPr kumimoji="0" lang="en-US" sz="1300" b="0" i="0" u="none" strike="noStrike" cap="none" normalizeH="0" baseline="0">
              <a:ln>
                <a:noFill/>
              </a:ln>
              <a:solidFill>
                <a:schemeClr val="tx1"/>
              </a:solidFill>
              <a:effectLst/>
              <a:latin typeface="Trebuchet MS" pitchFamily="34" charset="0"/>
              <a:cs typeface="Times New Roman" pitchFamily="18" charset="0"/>
            </a:endParaRPr>
          </a:p>
        </p:txBody>
      </p:sp>
      <p:sp>
        <p:nvSpPr>
          <p:cNvPr id="63" name="Rectangle 63"/>
          <p:cNvSpPr>
            <a:spLocks noChangeArrowheads="1"/>
          </p:cNvSpPr>
          <p:nvPr/>
        </p:nvSpPr>
        <p:spPr bwMode="auto">
          <a:xfrm>
            <a:off x="0" y="4280609"/>
            <a:ext cx="9144000" cy="176213"/>
          </a:xfrm>
          <a:prstGeom prst="rect">
            <a:avLst/>
          </a:prstGeom>
          <a:solidFill>
            <a:srgbClr val="00ADE4"/>
          </a:solidFill>
          <a:ln>
            <a:noFill/>
          </a:ln>
          <a:extLst/>
        </p:spPr>
        <p:txBody>
          <a:bodyPr/>
          <a:lstStyle/>
          <a:p>
            <a:pPr marL="115888" indent="-115888">
              <a:spcBef>
                <a:spcPct val="50000"/>
              </a:spcBef>
              <a:buFontTx/>
              <a:buChar char="•"/>
            </a:pPr>
            <a:endParaRPr lang="en-US" sz="1300" b="0">
              <a:solidFill>
                <a:schemeClr val="bg1"/>
              </a:solidFill>
              <a:latin typeface="+mn-lt"/>
            </a:endParaRPr>
          </a:p>
        </p:txBody>
      </p:sp>
      <p:sp>
        <p:nvSpPr>
          <p:cNvPr id="332" name="Text Placeholder 331"/>
          <p:cNvSpPr>
            <a:spLocks noGrp="1"/>
          </p:cNvSpPr>
          <p:nvPr>
            <p:ph type="body" sz="quarter" idx="13" hasCustomPrompt="1"/>
          </p:nvPr>
        </p:nvSpPr>
        <p:spPr>
          <a:xfrm>
            <a:off x="1408676" y="1993551"/>
            <a:ext cx="7379724" cy="2195986"/>
          </a:xfrm>
        </p:spPr>
        <p:txBody>
          <a:bodyPr>
            <a:normAutofit/>
          </a:bodyPr>
          <a:lstStyle>
            <a:lvl1pPr marL="0" marR="0" indent="0" algn="just" defTabSz="914400" rtl="0" eaLnBrk="1" fontAlgn="base" latinLnBrk="0" hangingPunct="1">
              <a:lnSpc>
                <a:spcPct val="100000"/>
              </a:lnSpc>
              <a:spcBef>
                <a:spcPts val="0"/>
              </a:spcBef>
              <a:spcAft>
                <a:spcPct val="0"/>
              </a:spcAft>
              <a:buClr>
                <a:srgbClr val="00ADE4"/>
              </a:buClr>
              <a:buSzTx/>
              <a:buFont typeface="+mj-lt"/>
              <a:buNone/>
              <a:tabLst/>
              <a:defRPr sz="2200" b="1" i="0" cap="none" baseline="0">
                <a:solidFill>
                  <a:schemeClr val="bg1">
                    <a:lumMod val="75000"/>
                  </a:schemeClr>
                </a:solidFill>
                <a:latin typeface="+mn-lt"/>
                <a:cs typeface="Andes" panose="02000000000000000000" pitchFamily="50" charset="0"/>
              </a:defRPr>
            </a:lvl1pPr>
            <a:lvl2pPr>
              <a:defRPr b="0" i="0">
                <a:latin typeface="Andes ExtraLight"/>
                <a:cs typeface="Andes ExtraLight"/>
              </a:defRPr>
            </a:lvl2pPr>
            <a:lvl3pPr>
              <a:defRPr b="0" i="0">
                <a:latin typeface="Andes ExtraLight"/>
                <a:cs typeface="Andes ExtraLight"/>
              </a:defRPr>
            </a:lvl3pPr>
            <a:lvl4pPr>
              <a:defRPr b="0" i="0">
                <a:latin typeface="Andes ExtraLight"/>
                <a:cs typeface="Andes ExtraLight"/>
              </a:defRPr>
            </a:lvl4pPr>
            <a:lvl5pPr>
              <a:defRPr b="0" i="0">
                <a:latin typeface="Andes ExtraLight"/>
                <a:cs typeface="Andes ExtraLight"/>
              </a:defRPr>
            </a:lvl5pPr>
          </a:lstStyle>
          <a:p>
            <a:pPr marL="514350" marR="0" lvl="0" indent="-514350" algn="just" defTabSz="914400" rtl="0" eaLnBrk="1" fontAlgn="base" latinLnBrk="0" hangingPunct="1">
              <a:lnSpc>
                <a:spcPct val="100000"/>
              </a:lnSpc>
              <a:spcBef>
                <a:spcPts val="0"/>
              </a:spcBef>
              <a:spcAft>
                <a:spcPct val="0"/>
              </a:spcAft>
              <a:buClr>
                <a:srgbClr val="00ADE4"/>
              </a:buClr>
              <a:buSzTx/>
              <a:buFont typeface="+mj-lt"/>
              <a:buAutoNum type="romanUcPeriod"/>
              <a:tabLst/>
              <a:defRPr/>
            </a:pPr>
            <a:r>
              <a:rPr kumimoji="0" lang="en-US" sz="2200" b="1" i="0" u="none" strike="noStrike" kern="0" cap="none" spc="0" normalizeH="0" baseline="0" noProof="0" dirty="0">
                <a:ln>
                  <a:noFill/>
                </a:ln>
                <a:solidFill>
                  <a:srgbClr val="002345"/>
                </a:solidFill>
                <a:effectLst/>
                <a:uLnTx/>
                <a:uFillTx/>
                <a:latin typeface="+mn-lt"/>
                <a:ea typeface="MS PGothic" pitchFamily="34" charset="-128"/>
              </a:rPr>
              <a:t>Why does it matter?</a:t>
            </a:r>
          </a:p>
          <a:p>
            <a:pPr marL="514350" marR="0" lvl="0" indent="-514350" algn="just" defTabSz="914400" rtl="0" eaLnBrk="1" fontAlgn="base" latinLnBrk="0" hangingPunct="1">
              <a:lnSpc>
                <a:spcPct val="100000"/>
              </a:lnSpc>
              <a:spcBef>
                <a:spcPts val="0"/>
              </a:spcBef>
              <a:spcAft>
                <a:spcPct val="0"/>
              </a:spcAft>
              <a:buClr>
                <a:srgbClr val="00ADE4"/>
              </a:buClr>
              <a:buSzTx/>
              <a:buFont typeface="+mj-lt"/>
              <a:buAutoNum type="romanUcPeriod"/>
              <a:tabLst/>
              <a:defRPr/>
            </a:pPr>
            <a:r>
              <a:rPr kumimoji="0" lang="en-US" sz="2200" b="1" i="0" u="none" strike="noStrike" kern="0" cap="none" spc="0" normalizeH="0" baseline="0" noProof="0" dirty="0">
                <a:ln>
                  <a:noFill/>
                </a:ln>
                <a:solidFill>
                  <a:srgbClr val="FFFFFF">
                    <a:lumMod val="75000"/>
                  </a:srgbClr>
                </a:solidFill>
                <a:effectLst/>
                <a:uLnTx/>
                <a:uFillTx/>
                <a:latin typeface="+mn-lt"/>
                <a:ea typeface="MS PGothic" pitchFamily="34" charset="-128"/>
              </a:rPr>
              <a:t>What does it measure – and what does it not?</a:t>
            </a:r>
          </a:p>
          <a:p>
            <a:pPr marL="514350" marR="0" lvl="0" indent="-514350" algn="just" defTabSz="914400" rtl="0" eaLnBrk="1" fontAlgn="base" latinLnBrk="0" hangingPunct="1">
              <a:lnSpc>
                <a:spcPct val="100000"/>
              </a:lnSpc>
              <a:spcBef>
                <a:spcPts val="0"/>
              </a:spcBef>
              <a:spcAft>
                <a:spcPct val="0"/>
              </a:spcAft>
              <a:buClr>
                <a:srgbClr val="00ADE4"/>
              </a:buClr>
              <a:buSzTx/>
              <a:buFont typeface="+mj-lt"/>
              <a:buAutoNum type="romanUcPeriod"/>
              <a:tabLst/>
              <a:defRPr/>
            </a:pPr>
            <a:r>
              <a:rPr kumimoji="0" lang="en-US" sz="2200" b="1" i="0" u="none" strike="noStrike" kern="0" cap="none" spc="0" normalizeH="0" baseline="0" noProof="0" dirty="0">
                <a:ln>
                  <a:noFill/>
                </a:ln>
                <a:solidFill>
                  <a:srgbClr val="FFFFFF">
                    <a:lumMod val="75000"/>
                  </a:srgbClr>
                </a:solidFill>
                <a:effectLst/>
                <a:uLnTx/>
                <a:uFillTx/>
                <a:latin typeface="+mn-lt"/>
                <a:ea typeface="MS PGothic" pitchFamily="34" charset="-128"/>
              </a:rPr>
              <a:t>Methodology changes in the past 5 years</a:t>
            </a:r>
          </a:p>
          <a:p>
            <a:pPr marL="514350" marR="0" lvl="0" indent="-514350" algn="just" defTabSz="914400" rtl="0" eaLnBrk="1" fontAlgn="base" latinLnBrk="0" hangingPunct="1">
              <a:lnSpc>
                <a:spcPct val="100000"/>
              </a:lnSpc>
              <a:spcBef>
                <a:spcPts val="0"/>
              </a:spcBef>
              <a:spcAft>
                <a:spcPct val="0"/>
              </a:spcAft>
              <a:buClr>
                <a:srgbClr val="00ADE4"/>
              </a:buClr>
              <a:buSzTx/>
              <a:buFont typeface="+mj-lt"/>
              <a:buAutoNum type="romanUcPeriod"/>
              <a:tabLst/>
              <a:defRPr/>
            </a:pPr>
            <a:r>
              <a:rPr kumimoji="0" lang="en-US" sz="2200" b="1" i="0" u="none" strike="noStrike" kern="0" cap="none" spc="0" normalizeH="0" baseline="0" noProof="0" dirty="0">
                <a:ln>
                  <a:noFill/>
                </a:ln>
                <a:solidFill>
                  <a:srgbClr val="FFFFFF">
                    <a:lumMod val="75000"/>
                  </a:srgbClr>
                </a:solidFill>
                <a:effectLst/>
                <a:uLnTx/>
                <a:uFillTx/>
                <a:latin typeface="+mn-lt"/>
                <a:ea typeface="MS PGothic" pitchFamily="34" charset="-128"/>
              </a:rPr>
              <a:t>What are the main findings in DB2019?</a:t>
            </a:r>
          </a:p>
          <a:p>
            <a:pPr marL="514350" marR="0" lvl="0" indent="-514350" algn="just" defTabSz="914400" rtl="0" eaLnBrk="1" fontAlgn="base" latinLnBrk="0" hangingPunct="1">
              <a:lnSpc>
                <a:spcPct val="100000"/>
              </a:lnSpc>
              <a:spcBef>
                <a:spcPts val="0"/>
              </a:spcBef>
              <a:spcAft>
                <a:spcPct val="0"/>
              </a:spcAft>
              <a:buClr>
                <a:srgbClr val="00ADE4"/>
              </a:buClr>
              <a:buSzTx/>
              <a:buFont typeface="+mj-lt"/>
              <a:buAutoNum type="romanUcPeriod"/>
              <a:tabLst/>
              <a:defRPr/>
            </a:pPr>
            <a:r>
              <a:rPr kumimoji="0" lang="en-US" sz="2200" b="1" i="0" u="none" strike="noStrike" kern="0" cap="none" spc="0" normalizeH="0" baseline="0" noProof="0" dirty="0">
                <a:ln>
                  <a:noFill/>
                </a:ln>
                <a:solidFill>
                  <a:srgbClr val="FFFFFF">
                    <a:lumMod val="75000"/>
                  </a:srgbClr>
                </a:solidFill>
                <a:effectLst/>
                <a:uLnTx/>
                <a:uFillTx/>
                <a:latin typeface="+mn-lt"/>
                <a:ea typeface="MS PGothic" pitchFamily="34" charset="-128"/>
              </a:rPr>
              <a:t>Historical trends</a:t>
            </a:r>
          </a:p>
        </p:txBody>
      </p:sp>
      <p:grpSp>
        <p:nvGrpSpPr>
          <p:cNvPr id="12" name="Group 11">
            <a:extLst>
              <a:ext uri="{FF2B5EF4-FFF2-40B4-BE49-F238E27FC236}">
                <a16:creationId xmlns:a16="http://schemas.microsoft.com/office/drawing/2014/main" id="{FD90F232-E7BD-42CD-B97E-0B5A96D9272B}"/>
              </a:ext>
            </a:extLst>
          </p:cNvPr>
          <p:cNvGrpSpPr>
            <a:grpSpLocks/>
          </p:cNvGrpSpPr>
          <p:nvPr userDrawn="1"/>
        </p:nvGrpSpPr>
        <p:grpSpPr bwMode="auto">
          <a:xfrm>
            <a:off x="137345" y="5974847"/>
            <a:ext cx="3094371" cy="626629"/>
            <a:chOff x="264890" y="4539871"/>
            <a:chExt cx="4321263" cy="876905"/>
          </a:xfrm>
          <a:effectLst>
            <a:outerShdw blurRad="50800" dist="38100" dir="2700000" algn="tl" rotWithShape="0">
              <a:schemeClr val="tx1"/>
            </a:outerShdw>
          </a:effectLst>
        </p:grpSpPr>
        <p:pic>
          <p:nvPicPr>
            <p:cNvPr id="13" name="Picture 12" descr="reverse.png">
              <a:extLst>
                <a:ext uri="{FF2B5EF4-FFF2-40B4-BE49-F238E27FC236}">
                  <a16:creationId xmlns:a16="http://schemas.microsoft.com/office/drawing/2014/main" id="{9EA06E5B-AB5E-4D35-98F6-23CB63BED0BD}"/>
                </a:ext>
              </a:extLst>
            </p:cNvPr>
            <p:cNvPicPr>
              <a:picLocks noChangeAspect="1"/>
            </p:cNvPicPr>
            <p:nvPr/>
          </p:nvPicPr>
          <p:blipFill>
            <a:blip r:embed="rId2">
              <a:extLst>
                <a:ext uri="{28A0092B-C50C-407E-A947-70E740481C1C}">
                  <a14:useLocalDpi xmlns:a14="http://schemas.microsoft.com/office/drawing/2010/main" val="0"/>
                </a:ext>
              </a:extLst>
            </a:blip>
            <a:srcRect l="22154" t="27124" b="28558"/>
            <a:stretch>
              <a:fillRect/>
            </a:stretch>
          </p:blipFill>
          <p:spPr bwMode="auto">
            <a:xfrm>
              <a:off x="1200795" y="4789714"/>
              <a:ext cx="3385358" cy="4082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NEW-WHITE-GRADIENT-GLOBES.png">
              <a:extLst>
                <a:ext uri="{FF2B5EF4-FFF2-40B4-BE49-F238E27FC236}">
                  <a16:creationId xmlns:a16="http://schemas.microsoft.com/office/drawing/2014/main" id="{A77E640E-088A-4DE0-95EB-ADF47E7242DE}"/>
                </a:ext>
              </a:extLst>
            </p:cNvPr>
            <p:cNvPicPr>
              <a:picLocks noChangeAspect="1"/>
            </p:cNvPicPr>
            <p:nvPr/>
          </p:nvPicPr>
          <p:blipFill>
            <a:blip r:embed="rId3">
              <a:extLst>
                <a:ext uri="{28A0092B-C50C-407E-A947-70E740481C1C}">
                  <a14:useLocalDpi xmlns:a14="http://schemas.microsoft.com/office/drawing/2010/main" val="0"/>
                </a:ext>
              </a:extLst>
            </a:blip>
            <a:srcRect b="4430"/>
            <a:stretch>
              <a:fillRect/>
            </a:stretch>
          </p:blipFill>
          <p:spPr bwMode="auto">
            <a:xfrm>
              <a:off x="264890" y="4539871"/>
              <a:ext cx="935905" cy="876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TextBox 14">
            <a:extLst>
              <a:ext uri="{FF2B5EF4-FFF2-40B4-BE49-F238E27FC236}">
                <a16:creationId xmlns:a16="http://schemas.microsoft.com/office/drawing/2014/main" id="{F23195EE-CBF1-481D-A1CD-26BBD01DFFE7}"/>
              </a:ext>
            </a:extLst>
          </p:cNvPr>
          <p:cNvSpPr txBox="1"/>
          <p:nvPr userDrawn="1"/>
        </p:nvSpPr>
        <p:spPr>
          <a:xfrm>
            <a:off x="761616" y="6422357"/>
            <a:ext cx="3989765" cy="2616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050" b="1" i="0" u="none" strike="noStrike" kern="1200" cap="none" spc="0" normalizeH="0" baseline="0" noProof="0" dirty="0">
                <a:ln>
                  <a:noFill/>
                </a:ln>
                <a:solidFill>
                  <a:srgbClr val="00ADE4"/>
                </a:solidFill>
                <a:effectLst/>
                <a:uLnTx/>
                <a:uFillTx/>
                <a:latin typeface="Arial"/>
                <a:ea typeface="MS PGothic" pitchFamily="34" charset="-128"/>
                <a:cs typeface="+mn-cs"/>
              </a:rPr>
              <a:t>Development Economics </a:t>
            </a:r>
            <a:r>
              <a:rPr kumimoji="0" lang="en-US" sz="1050" b="1" i="0" u="none" strike="noStrike" kern="1200" cap="none" spc="0" normalizeH="0" baseline="0" noProof="0" dirty="0">
                <a:ln>
                  <a:noFill/>
                </a:ln>
                <a:solidFill>
                  <a:srgbClr val="FFFFFF"/>
                </a:solidFill>
                <a:effectLst/>
                <a:uLnTx/>
                <a:uFillTx/>
                <a:latin typeface="Arial"/>
                <a:ea typeface="MS PGothic" pitchFamily="34" charset="-128"/>
                <a:cs typeface="Arial" panose="020B0604020202020204" pitchFamily="34" charset="0"/>
              </a:rPr>
              <a:t>│Global Indicators</a:t>
            </a:r>
            <a:endParaRPr kumimoji="0" lang="en-US" sz="1050" b="1" i="0" u="none" strike="noStrike" kern="1200" cap="none" spc="0" normalizeH="0" baseline="0" noProof="0" dirty="0">
              <a:ln>
                <a:noFill/>
              </a:ln>
              <a:solidFill>
                <a:srgbClr val="FFFFFF"/>
              </a:solidFill>
              <a:effectLst/>
              <a:uLnTx/>
              <a:uFillTx/>
              <a:latin typeface="Arial"/>
              <a:ea typeface="MS PGothic" pitchFamily="34" charset="-128"/>
              <a:cs typeface="+mn-cs"/>
            </a:endParaRPr>
          </a:p>
        </p:txBody>
      </p:sp>
      <p:pic>
        <p:nvPicPr>
          <p:cNvPr id="4" name="Picture 3">
            <a:extLst>
              <a:ext uri="{FF2B5EF4-FFF2-40B4-BE49-F238E27FC236}">
                <a16:creationId xmlns:a16="http://schemas.microsoft.com/office/drawing/2014/main" id="{B9767426-F182-4045-80B0-0D6D900C059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676641" y="4542694"/>
            <a:ext cx="2110151" cy="2170441"/>
          </a:xfrm>
          <a:prstGeom prst="rect">
            <a:avLst/>
          </a:prstGeom>
        </p:spPr>
      </p:pic>
    </p:spTree>
    <p:extLst>
      <p:ext uri="{BB962C8B-B14F-4D97-AF65-F5344CB8AC3E}">
        <p14:creationId xmlns:p14="http://schemas.microsoft.com/office/powerpoint/2010/main" val="158796689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Main Text">
    <p:bg>
      <p:bgPr>
        <a:solidFill>
          <a:schemeClr val="bg1"/>
        </a:solidFill>
        <a:effectLst/>
      </p:bgPr>
    </p:bg>
    <p:spTree>
      <p:nvGrpSpPr>
        <p:cNvPr id="1" name=""/>
        <p:cNvGrpSpPr/>
        <p:nvPr/>
      </p:nvGrpSpPr>
      <p:grpSpPr>
        <a:xfrm>
          <a:off x="0" y="0"/>
          <a:ext cx="0" cy="0"/>
          <a:chOff x="0" y="0"/>
          <a:chExt cx="0" cy="0"/>
        </a:xfrm>
      </p:grpSpPr>
      <p:sp>
        <p:nvSpPr>
          <p:cNvPr id="8" name="Content Placeholder 8"/>
          <p:cNvSpPr>
            <a:spLocks noGrp="1"/>
          </p:cNvSpPr>
          <p:nvPr>
            <p:ph sz="quarter" idx="16"/>
          </p:nvPr>
        </p:nvSpPr>
        <p:spPr>
          <a:xfrm>
            <a:off x="356616" y="1463040"/>
            <a:ext cx="8478837" cy="4617720"/>
          </a:xfrm>
        </p:spPr>
        <p:txBody>
          <a:bodyPr/>
          <a:lstStyle>
            <a:lvl1pPr marL="285750" indent="-285750" algn="just">
              <a:lnSpc>
                <a:spcPct val="100000"/>
              </a:lnSpc>
              <a:spcBef>
                <a:spcPts val="0"/>
              </a:spcBef>
              <a:buFont typeface="Arial" panose="020B0604020202020204" pitchFamily="34" charset="0"/>
              <a:buChar char="•"/>
              <a:defRPr/>
            </a:lvl1pPr>
            <a:lvl2pPr marL="287338" indent="-285750" algn="just">
              <a:lnSpc>
                <a:spcPct val="100000"/>
              </a:lnSpc>
              <a:spcBef>
                <a:spcPts val="0"/>
              </a:spcBef>
              <a:buClr>
                <a:schemeClr val="tx1"/>
              </a:buClr>
              <a:buFont typeface="Arial" panose="020B0604020202020204" pitchFamily="34" charset="0"/>
              <a:buChar char="•"/>
              <a:defRPr/>
            </a:lvl2pPr>
            <a:lvl3pPr marL="576263" indent="-285750" algn="just">
              <a:lnSpc>
                <a:spcPct val="100000"/>
              </a:lnSpc>
              <a:spcBef>
                <a:spcPts val="0"/>
              </a:spcBef>
              <a:buClr>
                <a:schemeClr val="tx1"/>
              </a:buClr>
              <a:buFont typeface="Arial" panose="020B0604020202020204" pitchFamily="34" charset="0"/>
              <a:buChar char="-"/>
              <a:defRPr sz="1400"/>
            </a:lvl3pPr>
            <a:lvl4pPr marL="855663" indent="-285750">
              <a:buFont typeface="Arial" panose="020B0604020202020204" pitchFamily="34" charset="0"/>
              <a:buChar char="◦"/>
              <a:defRPr sz="1400" baseline="0"/>
            </a:lvl4pPr>
          </a:lstStyle>
          <a:p>
            <a:pPr lvl="0"/>
            <a:r>
              <a:rPr lang="en-US"/>
              <a:t>Edit Master text styles</a:t>
            </a:r>
          </a:p>
          <a:p>
            <a:pPr lvl="1"/>
            <a:r>
              <a:rPr lang="en-US"/>
              <a:t>Second level</a:t>
            </a:r>
          </a:p>
          <a:p>
            <a:pPr lvl="2"/>
            <a:r>
              <a:rPr lang="en-US"/>
              <a:t>Third level</a:t>
            </a:r>
          </a:p>
        </p:txBody>
      </p:sp>
      <p:sp>
        <p:nvSpPr>
          <p:cNvPr id="4" name="Rectangle 9"/>
          <p:cNvSpPr>
            <a:spLocks noChangeArrowheads="1"/>
          </p:cNvSpPr>
          <p:nvPr/>
        </p:nvSpPr>
        <p:spPr bwMode="auto">
          <a:xfrm>
            <a:off x="0" y="1100138"/>
            <a:ext cx="9144000" cy="176212"/>
          </a:xfrm>
          <a:prstGeom prst="rect">
            <a:avLst/>
          </a:prstGeom>
          <a:solidFill>
            <a:srgbClr val="00ADE4"/>
          </a:solidFill>
          <a:ln>
            <a:noFill/>
          </a:ln>
          <a:extLst/>
        </p:spPr>
        <p:txBody>
          <a:bodyPr/>
          <a:lstStyle/>
          <a:p>
            <a:pPr marL="115888" indent="-115888">
              <a:spcBef>
                <a:spcPct val="50000"/>
              </a:spcBef>
              <a:buFontTx/>
              <a:buChar char="•"/>
            </a:pPr>
            <a:endParaRPr lang="en-US" sz="1300" b="0">
              <a:solidFill>
                <a:schemeClr val="tx1"/>
              </a:solidFill>
              <a:latin typeface="+mn-lt"/>
            </a:endParaRPr>
          </a:p>
        </p:txBody>
      </p:sp>
      <p:sp>
        <p:nvSpPr>
          <p:cNvPr id="2" name="Title 1"/>
          <p:cNvSpPr>
            <a:spLocks noGrp="1"/>
          </p:cNvSpPr>
          <p:nvPr>
            <p:ph type="title"/>
          </p:nvPr>
        </p:nvSpPr>
        <p:spPr>
          <a:xfrm>
            <a:off x="356934" y="301626"/>
            <a:ext cx="8462029" cy="756707"/>
          </a:xfrm>
        </p:spPr>
        <p:txBody>
          <a:bodyPr anchor="b"/>
          <a:lstStyle>
            <a:lvl1pPr>
              <a:defRPr sz="2200" b="0" i="0">
                <a:solidFill>
                  <a:schemeClr val="tx1"/>
                </a:solidFill>
                <a:latin typeface="+mn-lt"/>
              </a:defRPr>
            </a:lvl1pPr>
          </a:lstStyle>
          <a:p>
            <a:r>
              <a:rPr lang="en-US"/>
              <a:t>Click to edit Master title style</a:t>
            </a:r>
            <a:endParaRPr lang="en-US" dirty="0"/>
          </a:p>
        </p:txBody>
      </p:sp>
      <p:sp>
        <p:nvSpPr>
          <p:cNvPr id="5" name="Slide Number Placeholder 3"/>
          <p:cNvSpPr>
            <a:spLocks noGrp="1"/>
          </p:cNvSpPr>
          <p:nvPr>
            <p:ph type="sldNum" sz="quarter" idx="14"/>
          </p:nvPr>
        </p:nvSpPr>
        <p:spPr>
          <a:xfrm>
            <a:off x="357188" y="6350000"/>
            <a:ext cx="552450" cy="358775"/>
          </a:xfrm>
          <a:prstGeom prst="rect">
            <a:avLst/>
          </a:prstGeom>
        </p:spPr>
        <p:txBody>
          <a:bodyPr/>
          <a:lstStyle>
            <a:lvl1pPr>
              <a:defRPr>
                <a:solidFill>
                  <a:schemeClr val="bg1">
                    <a:lumMod val="75000"/>
                  </a:schemeClr>
                </a:solidFill>
                <a:latin typeface="+mn-lt"/>
              </a:defRPr>
            </a:lvl1pPr>
          </a:lstStyle>
          <a:p>
            <a:fld id="{BC760B9F-94B6-48F9-9CAF-FD4E51F2A4B3}" type="slidenum">
              <a:rPr lang="en-US" smtClean="0"/>
              <a:pPr/>
              <a:t>‹#›</a:t>
            </a:fld>
            <a:endParaRPr lang="en-US"/>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915150" y="6311900"/>
            <a:ext cx="1982788" cy="38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6070016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mparsion Slide_Vertical">
    <p:spTree>
      <p:nvGrpSpPr>
        <p:cNvPr id="1" name=""/>
        <p:cNvGrpSpPr/>
        <p:nvPr/>
      </p:nvGrpSpPr>
      <p:grpSpPr>
        <a:xfrm>
          <a:off x="0" y="0"/>
          <a:ext cx="0" cy="0"/>
          <a:chOff x="0" y="0"/>
          <a:chExt cx="0" cy="0"/>
        </a:xfrm>
      </p:grpSpPr>
      <p:sp>
        <p:nvSpPr>
          <p:cNvPr id="7" name="Content Placeholder 3"/>
          <p:cNvSpPr>
            <a:spLocks noGrp="1"/>
          </p:cNvSpPr>
          <p:nvPr>
            <p:ph sz="half" idx="13" hasCustomPrompt="1"/>
          </p:nvPr>
        </p:nvSpPr>
        <p:spPr>
          <a:xfrm>
            <a:off x="356934" y="1463040"/>
            <a:ext cx="4133273" cy="264331"/>
          </a:xfrm>
        </p:spPr>
        <p:txBody>
          <a:bodyPr lIns="0" rIns="0" anchor="ctr">
            <a:normAutofit/>
          </a:bodyPr>
          <a:lstStyle>
            <a:lvl1pPr algn="ctr">
              <a:defRPr sz="1800" cap="none">
                <a:solidFill>
                  <a:srgbClr val="002345"/>
                </a:solidFill>
                <a:latin typeface="+mn-lt"/>
              </a:defRPr>
            </a:lvl1pPr>
            <a:lvl2pPr>
              <a:defRPr sz="1600">
                <a:solidFill>
                  <a:srgbClr val="595959"/>
                </a:solidFill>
              </a:defRPr>
            </a:lvl2pPr>
            <a:lvl3pPr>
              <a:defRPr sz="1600">
                <a:solidFill>
                  <a:srgbClr val="595959"/>
                </a:solidFill>
              </a:defRPr>
            </a:lvl3pPr>
            <a:lvl4pPr>
              <a:defRPr sz="1600">
                <a:solidFill>
                  <a:srgbClr val="595959"/>
                </a:solidFill>
              </a:defRPr>
            </a:lvl4pPr>
            <a:lvl5pPr>
              <a:defRPr sz="1600">
                <a:solidFill>
                  <a:srgbClr val="595959"/>
                </a:solidFill>
              </a:defRPr>
            </a:lvl5pPr>
            <a:lvl6pPr>
              <a:defRPr sz="1800"/>
            </a:lvl6pPr>
            <a:lvl7pPr>
              <a:defRPr sz="1800"/>
            </a:lvl7pPr>
            <a:lvl8pPr>
              <a:defRPr sz="1800"/>
            </a:lvl8pPr>
            <a:lvl9pPr>
              <a:defRPr sz="1800"/>
            </a:lvl9pPr>
          </a:lstStyle>
          <a:p>
            <a:pPr lvl="0"/>
            <a:r>
              <a:rPr lang="en-US" dirty="0"/>
              <a:t>Click to add subtitle</a:t>
            </a:r>
          </a:p>
        </p:txBody>
      </p:sp>
      <p:sp>
        <p:nvSpPr>
          <p:cNvPr id="8" name="Content Placeholder 3"/>
          <p:cNvSpPr>
            <a:spLocks noGrp="1"/>
          </p:cNvSpPr>
          <p:nvPr>
            <p:ph sz="half" idx="14" hasCustomPrompt="1"/>
          </p:nvPr>
        </p:nvSpPr>
        <p:spPr>
          <a:xfrm>
            <a:off x="4663440" y="1463040"/>
            <a:ext cx="4133088" cy="264331"/>
          </a:xfrm>
        </p:spPr>
        <p:txBody>
          <a:bodyPr lIns="0" rIns="0" anchor="ctr">
            <a:normAutofit/>
          </a:bodyPr>
          <a:lstStyle>
            <a:lvl1pPr algn="ctr">
              <a:defRPr sz="1800" cap="none">
                <a:solidFill>
                  <a:srgbClr val="002345"/>
                </a:solidFill>
                <a:latin typeface="+mn-lt"/>
              </a:defRPr>
            </a:lvl1pPr>
            <a:lvl2pPr>
              <a:defRPr sz="1600">
                <a:solidFill>
                  <a:srgbClr val="595959"/>
                </a:solidFill>
              </a:defRPr>
            </a:lvl2pPr>
            <a:lvl3pPr>
              <a:defRPr sz="1600">
                <a:solidFill>
                  <a:srgbClr val="595959"/>
                </a:solidFill>
              </a:defRPr>
            </a:lvl3pPr>
            <a:lvl4pPr>
              <a:defRPr sz="1600">
                <a:solidFill>
                  <a:srgbClr val="595959"/>
                </a:solidFill>
              </a:defRPr>
            </a:lvl4pPr>
            <a:lvl5pPr>
              <a:defRPr sz="1600">
                <a:solidFill>
                  <a:srgbClr val="595959"/>
                </a:solidFill>
              </a:defRPr>
            </a:lvl5pPr>
            <a:lvl6pPr>
              <a:defRPr sz="1800"/>
            </a:lvl6pPr>
            <a:lvl7pPr>
              <a:defRPr sz="1800"/>
            </a:lvl7pPr>
            <a:lvl8pPr>
              <a:defRPr sz="1800"/>
            </a:lvl8pPr>
            <a:lvl9pPr>
              <a:defRPr sz="1800"/>
            </a:lvl9pPr>
          </a:lstStyle>
          <a:p>
            <a:pPr lvl="0"/>
            <a:r>
              <a:rPr lang="en-US" dirty="0"/>
              <a:t>Click to add subtitle</a:t>
            </a:r>
          </a:p>
        </p:txBody>
      </p:sp>
      <p:sp>
        <p:nvSpPr>
          <p:cNvPr id="10" name="Rectangle 9"/>
          <p:cNvSpPr>
            <a:spLocks noChangeArrowheads="1"/>
          </p:cNvSpPr>
          <p:nvPr userDrawn="1"/>
        </p:nvSpPr>
        <p:spPr bwMode="auto">
          <a:xfrm>
            <a:off x="0" y="1100138"/>
            <a:ext cx="9144000" cy="176212"/>
          </a:xfrm>
          <a:prstGeom prst="rect">
            <a:avLst/>
          </a:prstGeom>
          <a:solidFill>
            <a:srgbClr val="00ADE4"/>
          </a:solidFill>
          <a:ln>
            <a:noFill/>
          </a:ln>
          <a:extLst/>
        </p:spPr>
        <p:txBody>
          <a:bodyPr/>
          <a:lstStyle/>
          <a:p>
            <a:pPr marL="115888" indent="-115888">
              <a:spcBef>
                <a:spcPct val="50000"/>
              </a:spcBef>
              <a:buFontTx/>
              <a:buChar char="•"/>
            </a:pPr>
            <a:endParaRPr lang="en-US" sz="1300" b="0">
              <a:solidFill>
                <a:schemeClr val="tx1"/>
              </a:solidFill>
              <a:latin typeface="+mn-lt"/>
            </a:endParaRPr>
          </a:p>
        </p:txBody>
      </p:sp>
      <p:sp>
        <p:nvSpPr>
          <p:cNvPr id="11" name="Title 1"/>
          <p:cNvSpPr>
            <a:spLocks noGrp="1"/>
          </p:cNvSpPr>
          <p:nvPr>
            <p:ph type="title"/>
          </p:nvPr>
        </p:nvSpPr>
        <p:spPr>
          <a:xfrm>
            <a:off x="356934" y="301626"/>
            <a:ext cx="8462029" cy="756707"/>
          </a:xfrm>
        </p:spPr>
        <p:txBody>
          <a:bodyPr anchor="b"/>
          <a:lstStyle>
            <a:lvl1pPr>
              <a:defRPr sz="2200" b="0" i="0">
                <a:solidFill>
                  <a:schemeClr val="tx1"/>
                </a:solidFill>
                <a:latin typeface="+mn-lt"/>
              </a:defRPr>
            </a:lvl1pPr>
          </a:lstStyle>
          <a:p>
            <a:r>
              <a:rPr lang="en-US"/>
              <a:t>Click to edit Master title style</a:t>
            </a:r>
            <a:endParaRPr lang="en-US" dirty="0"/>
          </a:p>
        </p:txBody>
      </p:sp>
      <p:sp>
        <p:nvSpPr>
          <p:cNvPr id="12" name="Slide Number Placeholder 3"/>
          <p:cNvSpPr>
            <a:spLocks noGrp="1"/>
          </p:cNvSpPr>
          <p:nvPr>
            <p:ph type="sldNum" sz="quarter" idx="15"/>
          </p:nvPr>
        </p:nvSpPr>
        <p:spPr>
          <a:xfrm>
            <a:off x="357188" y="6350000"/>
            <a:ext cx="552450" cy="358775"/>
          </a:xfrm>
          <a:prstGeom prst="rect">
            <a:avLst/>
          </a:prstGeom>
        </p:spPr>
        <p:txBody>
          <a:bodyPr/>
          <a:lstStyle>
            <a:lvl1pPr>
              <a:defRPr>
                <a:solidFill>
                  <a:schemeClr val="bg1">
                    <a:lumMod val="75000"/>
                  </a:schemeClr>
                </a:solidFill>
                <a:latin typeface="+mn-lt"/>
              </a:defRPr>
            </a:lvl1pPr>
          </a:lstStyle>
          <a:p>
            <a:fld id="{BC760B9F-94B6-48F9-9CAF-FD4E51F2A4B3}" type="slidenum">
              <a:rPr lang="en-US" smtClean="0"/>
              <a:pPr/>
              <a:t>‹#›</a:t>
            </a:fld>
            <a:endParaRPr lang="en-US"/>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915150" y="6311900"/>
            <a:ext cx="1982788" cy="38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ontent Placeholder 8"/>
          <p:cNvSpPr>
            <a:spLocks noGrp="1"/>
          </p:cNvSpPr>
          <p:nvPr>
            <p:ph sz="quarter" idx="16"/>
          </p:nvPr>
        </p:nvSpPr>
        <p:spPr>
          <a:xfrm>
            <a:off x="4665896" y="1819656"/>
            <a:ext cx="4133274" cy="4410816"/>
          </a:xfrm>
        </p:spPr>
        <p:txBody>
          <a:bodyPr/>
          <a:lstStyle>
            <a:lvl1pPr marL="285750" indent="-285750" algn="just">
              <a:lnSpc>
                <a:spcPct val="100000"/>
              </a:lnSpc>
              <a:spcBef>
                <a:spcPts val="0"/>
              </a:spcBef>
              <a:buFont typeface="Arial" panose="020B0604020202020204" pitchFamily="34" charset="0"/>
              <a:buChar char="•"/>
              <a:defRPr sz="1400"/>
            </a:lvl1pPr>
            <a:lvl2pPr marL="287338" indent="-285750" algn="just">
              <a:lnSpc>
                <a:spcPct val="100000"/>
              </a:lnSpc>
              <a:spcBef>
                <a:spcPts val="0"/>
              </a:spcBef>
              <a:buClr>
                <a:schemeClr val="tx1"/>
              </a:buClr>
              <a:buFont typeface="Arial" panose="020B0604020202020204" pitchFamily="34" charset="0"/>
              <a:buChar char="•"/>
              <a:defRPr/>
            </a:lvl2pPr>
            <a:lvl3pPr marL="576263" indent="-285750" algn="just">
              <a:lnSpc>
                <a:spcPct val="100000"/>
              </a:lnSpc>
              <a:spcBef>
                <a:spcPts val="0"/>
              </a:spcBef>
              <a:buClr>
                <a:schemeClr val="tx1"/>
              </a:buClr>
              <a:buFont typeface="Arial" panose="020B0604020202020204" pitchFamily="34" charset="0"/>
              <a:buChar char="-"/>
              <a:defRPr sz="1400"/>
            </a:lvl3pPr>
            <a:lvl4pPr marL="855663" indent="-285750">
              <a:buFont typeface="Arial" panose="020B0604020202020204" pitchFamily="34" charset="0"/>
              <a:buChar char="◦"/>
              <a:defRPr sz="1400" baseline="0"/>
            </a:lvl4pPr>
          </a:lstStyle>
          <a:p>
            <a:pPr lvl="0"/>
            <a:r>
              <a:rPr lang="en-US"/>
              <a:t>Edit Master text styles</a:t>
            </a:r>
          </a:p>
          <a:p>
            <a:pPr lvl="1"/>
            <a:r>
              <a:rPr lang="en-US"/>
              <a:t>Second level</a:t>
            </a:r>
          </a:p>
          <a:p>
            <a:pPr lvl="2"/>
            <a:r>
              <a:rPr lang="en-US"/>
              <a:t>Third level</a:t>
            </a:r>
          </a:p>
        </p:txBody>
      </p:sp>
      <p:sp>
        <p:nvSpPr>
          <p:cNvPr id="15" name="Content Placeholder 8"/>
          <p:cNvSpPr>
            <a:spLocks noGrp="1"/>
          </p:cNvSpPr>
          <p:nvPr>
            <p:ph sz="quarter" idx="17"/>
          </p:nvPr>
        </p:nvSpPr>
        <p:spPr>
          <a:xfrm>
            <a:off x="356933" y="1816537"/>
            <a:ext cx="4133274" cy="4410816"/>
          </a:xfrm>
        </p:spPr>
        <p:txBody>
          <a:bodyPr/>
          <a:lstStyle>
            <a:lvl1pPr marL="285750" indent="-285750" algn="just">
              <a:lnSpc>
                <a:spcPct val="100000"/>
              </a:lnSpc>
              <a:spcBef>
                <a:spcPts val="0"/>
              </a:spcBef>
              <a:buFont typeface="Arial" panose="020B0604020202020204" pitchFamily="34" charset="0"/>
              <a:buChar char="•"/>
              <a:defRPr sz="1400"/>
            </a:lvl1pPr>
            <a:lvl2pPr marL="287338" indent="-285750" algn="just">
              <a:lnSpc>
                <a:spcPct val="100000"/>
              </a:lnSpc>
              <a:spcBef>
                <a:spcPts val="0"/>
              </a:spcBef>
              <a:buClr>
                <a:schemeClr val="tx1"/>
              </a:buClr>
              <a:buFont typeface="Arial" panose="020B0604020202020204" pitchFamily="34" charset="0"/>
              <a:buChar char="•"/>
              <a:defRPr/>
            </a:lvl2pPr>
            <a:lvl3pPr marL="576263" indent="-285750" algn="just">
              <a:lnSpc>
                <a:spcPct val="100000"/>
              </a:lnSpc>
              <a:spcBef>
                <a:spcPts val="0"/>
              </a:spcBef>
              <a:buClr>
                <a:schemeClr val="tx1"/>
              </a:buClr>
              <a:buFont typeface="Arial" panose="020B0604020202020204" pitchFamily="34" charset="0"/>
              <a:buChar char="-"/>
              <a:defRPr sz="1400"/>
            </a:lvl3pPr>
            <a:lvl4pPr marL="855663" indent="-285750">
              <a:buFont typeface="Arial" panose="020B0604020202020204" pitchFamily="34" charset="0"/>
              <a:buChar char="◦"/>
              <a:defRPr sz="1400" baseline="0"/>
            </a:lvl4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11044970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mparison Slide_Horisontal">
    <p:bg>
      <p:bgPr>
        <a:solidFill>
          <a:schemeClr val="bg1"/>
        </a:solidFill>
        <a:effectLst/>
      </p:bgPr>
    </p:bg>
    <p:spTree>
      <p:nvGrpSpPr>
        <p:cNvPr id="1" name=""/>
        <p:cNvGrpSpPr/>
        <p:nvPr/>
      </p:nvGrpSpPr>
      <p:grpSpPr>
        <a:xfrm>
          <a:off x="0" y="0"/>
          <a:ext cx="0" cy="0"/>
          <a:chOff x="0" y="0"/>
          <a:chExt cx="0" cy="0"/>
        </a:xfrm>
      </p:grpSpPr>
      <p:sp>
        <p:nvSpPr>
          <p:cNvPr id="4" name="Rectangle 9"/>
          <p:cNvSpPr>
            <a:spLocks noChangeArrowheads="1"/>
          </p:cNvSpPr>
          <p:nvPr/>
        </p:nvSpPr>
        <p:spPr bwMode="auto">
          <a:xfrm>
            <a:off x="0" y="1100138"/>
            <a:ext cx="9144000" cy="176212"/>
          </a:xfrm>
          <a:prstGeom prst="rect">
            <a:avLst/>
          </a:prstGeom>
          <a:solidFill>
            <a:srgbClr val="00ADE4"/>
          </a:solidFill>
          <a:ln>
            <a:noFill/>
          </a:ln>
          <a:extLst/>
        </p:spPr>
        <p:txBody>
          <a:bodyPr/>
          <a:lstStyle/>
          <a:p>
            <a:pPr marL="115888" indent="-115888">
              <a:spcBef>
                <a:spcPct val="50000"/>
              </a:spcBef>
              <a:buFontTx/>
              <a:buChar char="•"/>
            </a:pPr>
            <a:endParaRPr lang="en-US" sz="1300" b="0">
              <a:solidFill>
                <a:schemeClr val="tx1"/>
              </a:solidFill>
              <a:latin typeface="+mn-lt"/>
            </a:endParaRPr>
          </a:p>
        </p:txBody>
      </p:sp>
      <p:sp>
        <p:nvSpPr>
          <p:cNvPr id="2" name="Title 1"/>
          <p:cNvSpPr>
            <a:spLocks noGrp="1"/>
          </p:cNvSpPr>
          <p:nvPr>
            <p:ph type="title"/>
          </p:nvPr>
        </p:nvSpPr>
        <p:spPr>
          <a:xfrm>
            <a:off x="356934" y="301626"/>
            <a:ext cx="8462029" cy="756707"/>
          </a:xfrm>
        </p:spPr>
        <p:txBody>
          <a:bodyPr anchor="b"/>
          <a:lstStyle>
            <a:lvl1pPr>
              <a:defRPr sz="2200" b="0" i="0">
                <a:solidFill>
                  <a:schemeClr val="tx1"/>
                </a:solidFill>
                <a:latin typeface="+mn-lt"/>
              </a:defRPr>
            </a:lvl1pPr>
          </a:lstStyle>
          <a:p>
            <a:r>
              <a:rPr lang="en-US"/>
              <a:t>Click to edit Master title style</a:t>
            </a:r>
            <a:endParaRPr lang="en-US" dirty="0"/>
          </a:p>
        </p:txBody>
      </p:sp>
      <p:sp>
        <p:nvSpPr>
          <p:cNvPr id="5" name="Slide Number Placeholder 3"/>
          <p:cNvSpPr>
            <a:spLocks noGrp="1"/>
          </p:cNvSpPr>
          <p:nvPr>
            <p:ph type="sldNum" sz="quarter" idx="14"/>
          </p:nvPr>
        </p:nvSpPr>
        <p:spPr>
          <a:xfrm>
            <a:off x="357188" y="6350000"/>
            <a:ext cx="552450" cy="358775"/>
          </a:xfrm>
          <a:prstGeom prst="rect">
            <a:avLst/>
          </a:prstGeom>
        </p:spPr>
        <p:txBody>
          <a:bodyPr/>
          <a:lstStyle>
            <a:lvl1pPr>
              <a:defRPr>
                <a:solidFill>
                  <a:schemeClr val="bg1">
                    <a:lumMod val="75000"/>
                  </a:schemeClr>
                </a:solidFill>
                <a:latin typeface="+mn-lt"/>
              </a:defRPr>
            </a:lvl1pPr>
          </a:lstStyle>
          <a:p>
            <a:fld id="{BC760B9F-94B6-48F9-9CAF-FD4E51F2A4B3}" type="slidenum">
              <a:rPr lang="en-US" smtClean="0"/>
              <a:pPr/>
              <a:t>‹#›</a:t>
            </a:fld>
            <a:endParaRPr lang="en-US"/>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915150" y="6311900"/>
            <a:ext cx="1982788" cy="38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ontent Placeholder 8"/>
          <p:cNvSpPr>
            <a:spLocks noGrp="1"/>
          </p:cNvSpPr>
          <p:nvPr>
            <p:ph sz="quarter" idx="18"/>
          </p:nvPr>
        </p:nvSpPr>
        <p:spPr>
          <a:xfrm>
            <a:off x="347663" y="3949487"/>
            <a:ext cx="8478837" cy="2299757"/>
          </a:xfrm>
        </p:spPr>
        <p:txBody>
          <a:bodyPr/>
          <a:lstStyle>
            <a:lvl1pPr marL="285750" indent="-285750" algn="just">
              <a:lnSpc>
                <a:spcPct val="100000"/>
              </a:lnSpc>
              <a:spcBef>
                <a:spcPts val="0"/>
              </a:spcBef>
              <a:buFont typeface="Arial" panose="020B0604020202020204" pitchFamily="34" charset="0"/>
              <a:buChar char="•"/>
              <a:defRPr/>
            </a:lvl1pPr>
            <a:lvl2pPr marL="287338" indent="-285750" algn="just">
              <a:lnSpc>
                <a:spcPct val="100000"/>
              </a:lnSpc>
              <a:spcBef>
                <a:spcPts val="0"/>
              </a:spcBef>
              <a:buClr>
                <a:schemeClr val="tx1"/>
              </a:buClr>
              <a:buFont typeface="Arial" panose="020B0604020202020204" pitchFamily="34" charset="0"/>
              <a:buChar char="•"/>
              <a:defRPr/>
            </a:lvl2pPr>
            <a:lvl3pPr marL="576263" indent="-285750" algn="just">
              <a:lnSpc>
                <a:spcPct val="100000"/>
              </a:lnSpc>
              <a:spcBef>
                <a:spcPts val="0"/>
              </a:spcBef>
              <a:buClr>
                <a:schemeClr val="tx1"/>
              </a:buClr>
              <a:buFont typeface="Arial" panose="020B0604020202020204" pitchFamily="34" charset="0"/>
              <a:buChar char="-"/>
              <a:defRPr sz="1400"/>
            </a:lvl3pPr>
            <a:lvl4pPr marL="855663" indent="-285750">
              <a:buFont typeface="Arial" panose="020B0604020202020204" pitchFamily="34" charset="0"/>
              <a:buChar char="◦"/>
              <a:defRPr sz="1400" baseline="0"/>
            </a:lvl4pPr>
          </a:lstStyle>
          <a:p>
            <a:pPr lvl="0"/>
            <a:r>
              <a:rPr lang="en-US"/>
              <a:t>Edit Master text styles</a:t>
            </a:r>
          </a:p>
          <a:p>
            <a:pPr lvl="1"/>
            <a:r>
              <a:rPr lang="en-US"/>
              <a:t>Second level</a:t>
            </a:r>
          </a:p>
          <a:p>
            <a:pPr lvl="2"/>
            <a:r>
              <a:rPr lang="en-US"/>
              <a:t>Third level</a:t>
            </a:r>
          </a:p>
        </p:txBody>
      </p:sp>
      <p:sp>
        <p:nvSpPr>
          <p:cNvPr id="11" name="Content Placeholder 8"/>
          <p:cNvSpPr>
            <a:spLocks noGrp="1"/>
          </p:cNvSpPr>
          <p:nvPr>
            <p:ph sz="quarter" idx="19"/>
          </p:nvPr>
        </p:nvSpPr>
        <p:spPr>
          <a:xfrm>
            <a:off x="356934" y="1463040"/>
            <a:ext cx="8478837" cy="2299757"/>
          </a:xfrm>
        </p:spPr>
        <p:txBody>
          <a:bodyPr/>
          <a:lstStyle>
            <a:lvl1pPr marL="285750" indent="-285750" algn="just">
              <a:lnSpc>
                <a:spcPct val="100000"/>
              </a:lnSpc>
              <a:spcBef>
                <a:spcPts val="0"/>
              </a:spcBef>
              <a:buFont typeface="Arial" panose="020B0604020202020204" pitchFamily="34" charset="0"/>
              <a:buChar char="•"/>
              <a:defRPr/>
            </a:lvl1pPr>
            <a:lvl2pPr marL="287338" indent="-285750" algn="just">
              <a:lnSpc>
                <a:spcPct val="100000"/>
              </a:lnSpc>
              <a:spcBef>
                <a:spcPts val="0"/>
              </a:spcBef>
              <a:buClr>
                <a:schemeClr val="tx1"/>
              </a:buClr>
              <a:buFont typeface="Arial" panose="020B0604020202020204" pitchFamily="34" charset="0"/>
              <a:buChar char="•"/>
              <a:defRPr/>
            </a:lvl2pPr>
            <a:lvl3pPr marL="576263" indent="-285750" algn="just">
              <a:lnSpc>
                <a:spcPct val="100000"/>
              </a:lnSpc>
              <a:spcBef>
                <a:spcPts val="0"/>
              </a:spcBef>
              <a:buClr>
                <a:schemeClr val="tx1"/>
              </a:buClr>
              <a:buFont typeface="Arial" panose="020B0604020202020204" pitchFamily="34" charset="0"/>
              <a:buChar char="-"/>
              <a:defRPr sz="1400"/>
            </a:lvl3pPr>
            <a:lvl4pPr marL="855663" indent="-285750">
              <a:buFont typeface="Arial" panose="020B0604020202020204" pitchFamily="34" charset="0"/>
              <a:buChar char="◦"/>
              <a:defRPr sz="1400" baseline="0"/>
            </a:lvl4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23613956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hank You/End Slide">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CA7507F-7A0E-4E14-B61C-A102E9E40F99}"/>
              </a:ext>
            </a:extLst>
          </p:cNvPr>
          <p:cNvSpPr/>
          <p:nvPr userDrawn="1"/>
        </p:nvSpPr>
        <p:spPr bwMode="auto">
          <a:xfrm>
            <a:off x="0" y="2882751"/>
            <a:ext cx="9144000" cy="2497667"/>
          </a:xfrm>
          <a:prstGeom prst="rect">
            <a:avLst/>
          </a:prstGeom>
          <a:gradFill>
            <a:gsLst>
              <a:gs pos="24000">
                <a:srgbClr val="0C6394"/>
              </a:gs>
              <a:gs pos="8000">
                <a:srgbClr val="005C91"/>
              </a:gs>
              <a:gs pos="100000">
                <a:srgbClr val="00588C"/>
              </a:gs>
            </a:gsLst>
            <a:lin ang="5400000" scaled="1"/>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115888" marR="0" indent="-115888" algn="l" defTabSz="914400" rtl="0" eaLnBrk="1" fontAlgn="base" latinLnBrk="0" hangingPunct="1">
              <a:lnSpc>
                <a:spcPct val="100000"/>
              </a:lnSpc>
              <a:spcBef>
                <a:spcPct val="50000"/>
              </a:spcBef>
              <a:spcAft>
                <a:spcPct val="0"/>
              </a:spcAft>
              <a:buClrTx/>
              <a:buSzTx/>
              <a:buFontTx/>
              <a:buChar char="•"/>
              <a:tabLst/>
            </a:pPr>
            <a:endParaRPr kumimoji="0" lang="en-US" sz="1300" b="0" i="0" u="none" strike="noStrike" cap="none" normalizeH="0" baseline="0">
              <a:ln>
                <a:noFill/>
              </a:ln>
              <a:solidFill>
                <a:schemeClr val="tx1"/>
              </a:solidFill>
              <a:effectLst/>
              <a:latin typeface="Trebuchet MS" pitchFamily="34" charset="0"/>
              <a:cs typeface="Times New Roman" pitchFamily="18" charset="0"/>
            </a:endParaRPr>
          </a:p>
        </p:txBody>
      </p:sp>
      <p:pic>
        <p:nvPicPr>
          <p:cNvPr id="25" name="Picture 24">
            <a:extLst>
              <a:ext uri="{FF2B5EF4-FFF2-40B4-BE49-F238E27FC236}">
                <a16:creationId xmlns:a16="http://schemas.microsoft.com/office/drawing/2014/main" id="{51BD3E0B-C64A-4B0A-9D1E-F25D6B07E0C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76641" y="2996286"/>
            <a:ext cx="2110151" cy="2170441"/>
          </a:xfrm>
          <a:prstGeom prst="rect">
            <a:avLst/>
          </a:prstGeom>
          <a:noFill/>
        </p:spPr>
      </p:pic>
      <p:sp>
        <p:nvSpPr>
          <p:cNvPr id="6" name="Rectangle 5"/>
          <p:cNvSpPr>
            <a:spLocks noChangeArrowheads="1"/>
          </p:cNvSpPr>
          <p:nvPr userDrawn="1"/>
        </p:nvSpPr>
        <p:spPr bwMode="auto">
          <a:xfrm>
            <a:off x="0" y="5435600"/>
            <a:ext cx="9144000" cy="1422400"/>
          </a:xfrm>
          <a:prstGeom prst="rect">
            <a:avLst/>
          </a:prstGeom>
          <a:solidFill>
            <a:srgbClr val="00ADE4"/>
          </a:solidFill>
          <a:ln>
            <a:noFill/>
          </a:ln>
          <a:extLst/>
        </p:spPr>
        <p:txBody>
          <a:bodyPr/>
          <a:lstStyle/>
          <a:p>
            <a:pPr marL="115888" indent="-115888">
              <a:spcBef>
                <a:spcPct val="50000"/>
              </a:spcBef>
              <a:buFontTx/>
              <a:buChar char="•"/>
            </a:pPr>
            <a:endParaRPr lang="en-US" sz="1300" b="0">
              <a:solidFill>
                <a:schemeClr val="bg1"/>
              </a:solidFill>
              <a:latin typeface="+mn-lt"/>
            </a:endParaRPr>
          </a:p>
        </p:txBody>
      </p:sp>
      <p:sp>
        <p:nvSpPr>
          <p:cNvPr id="7" name="Rectangle 6"/>
          <p:cNvSpPr>
            <a:spLocks noChangeArrowheads="1"/>
          </p:cNvSpPr>
          <p:nvPr/>
        </p:nvSpPr>
        <p:spPr bwMode="auto">
          <a:xfrm>
            <a:off x="-1" y="5298715"/>
            <a:ext cx="9144000" cy="176213"/>
          </a:xfrm>
          <a:prstGeom prst="rect">
            <a:avLst/>
          </a:prstGeom>
          <a:solidFill>
            <a:schemeClr val="accent2"/>
          </a:solidFill>
          <a:ln>
            <a:noFill/>
          </a:ln>
          <a:extLst/>
        </p:spPr>
        <p:txBody>
          <a:bodyPr/>
          <a:lstStyle/>
          <a:p>
            <a:pPr marL="115888" indent="-115888">
              <a:spcBef>
                <a:spcPct val="50000"/>
              </a:spcBef>
              <a:buFontTx/>
              <a:buChar char="•"/>
            </a:pPr>
            <a:endParaRPr lang="en-US" sz="1300" b="0">
              <a:solidFill>
                <a:schemeClr val="bg1"/>
              </a:solidFill>
              <a:latin typeface="+mn-lt"/>
            </a:endParaRPr>
          </a:p>
        </p:txBody>
      </p:sp>
      <p:sp>
        <p:nvSpPr>
          <p:cNvPr id="17" name="Title 329"/>
          <p:cNvSpPr>
            <a:spLocks noGrp="1"/>
          </p:cNvSpPr>
          <p:nvPr>
            <p:ph type="title" hasCustomPrompt="1"/>
          </p:nvPr>
        </p:nvSpPr>
        <p:spPr>
          <a:xfrm>
            <a:off x="910257" y="779825"/>
            <a:ext cx="7323485" cy="387684"/>
          </a:xfrm>
        </p:spPr>
        <p:txBody>
          <a:bodyPr>
            <a:noAutofit/>
          </a:bodyPr>
          <a:lstStyle>
            <a:lvl1pPr algn="ctr">
              <a:defRPr sz="3200" b="1" cap="none" baseline="0">
                <a:solidFill>
                  <a:schemeClr val="tx1"/>
                </a:solidFill>
                <a:latin typeface="+mn-lt"/>
              </a:defRPr>
            </a:lvl1pPr>
          </a:lstStyle>
          <a:p>
            <a:r>
              <a:rPr lang="en-US" dirty="0"/>
              <a:t>THANK YOU!</a:t>
            </a:r>
          </a:p>
        </p:txBody>
      </p:sp>
      <p:sp>
        <p:nvSpPr>
          <p:cNvPr id="15" name="Title 329"/>
          <p:cNvSpPr txBox="1">
            <a:spLocks/>
          </p:cNvSpPr>
          <p:nvPr userDrawn="1"/>
        </p:nvSpPr>
        <p:spPr bwMode="auto">
          <a:xfrm>
            <a:off x="5720198" y="5905377"/>
            <a:ext cx="2636402" cy="482846"/>
          </a:xfrm>
          <a:prstGeom prst="rect">
            <a:avLst/>
          </a:prstGeom>
          <a:noFill/>
          <a:ln w="9525">
            <a:noFill/>
            <a:miter lim="800000"/>
            <a:headEnd/>
            <a:tailEnd/>
          </a:ln>
          <a:effectLst>
            <a:outerShdw blurRad="50800" dist="38100" dir="2700000" algn="ctr" rotWithShape="0">
              <a:schemeClr val="tx1"/>
            </a:outerShdw>
          </a:effectLst>
        </p:spPr>
        <p:txBody>
          <a:bodyPr vert="horz" wrap="square" lIns="0" tIns="0" rIns="0" bIns="0" numCol="1" anchor="b" anchorCtr="0" compatLnSpc="1">
            <a:prstTxWarp prst="textNoShape">
              <a:avLst/>
            </a:prstTxWarp>
            <a:noAutofit/>
          </a:bodyPr>
          <a:lstStyle>
            <a:lvl1pPr algn="l" rtl="0" fontAlgn="base">
              <a:lnSpc>
                <a:spcPct val="100000"/>
              </a:lnSpc>
              <a:spcBef>
                <a:spcPts val="0"/>
              </a:spcBef>
              <a:spcAft>
                <a:spcPct val="0"/>
              </a:spcAft>
              <a:defRPr sz="3600" b="1" cap="none" baseline="0">
                <a:solidFill>
                  <a:schemeClr val="bg1"/>
                </a:solidFill>
                <a:latin typeface="+mn-lt"/>
                <a:ea typeface="MS PGothic" pitchFamily="34" charset="-128"/>
                <a:cs typeface="Andes" panose="02000000000000000000" pitchFamily="50" charset="0"/>
              </a:defRPr>
            </a:lvl1pPr>
            <a:lvl2pPr algn="l" rtl="0" fontAlgn="base">
              <a:spcBef>
                <a:spcPct val="0"/>
              </a:spcBef>
              <a:spcAft>
                <a:spcPct val="0"/>
              </a:spcAft>
              <a:defRPr sz="2600">
                <a:solidFill>
                  <a:schemeClr val="tx1"/>
                </a:solidFill>
                <a:latin typeface="Arial Bold" charset="0"/>
                <a:ea typeface="MS PGothic" pitchFamily="34" charset="-128"/>
                <a:cs typeface="ＭＳ Ｐゴシック" charset="0"/>
              </a:defRPr>
            </a:lvl2pPr>
            <a:lvl3pPr algn="l" rtl="0" fontAlgn="base">
              <a:spcBef>
                <a:spcPct val="0"/>
              </a:spcBef>
              <a:spcAft>
                <a:spcPct val="0"/>
              </a:spcAft>
              <a:defRPr sz="2600">
                <a:solidFill>
                  <a:schemeClr val="tx1"/>
                </a:solidFill>
                <a:latin typeface="Arial Bold" charset="0"/>
                <a:ea typeface="MS PGothic" pitchFamily="34" charset="-128"/>
                <a:cs typeface="ＭＳ Ｐゴシック" charset="0"/>
              </a:defRPr>
            </a:lvl3pPr>
            <a:lvl4pPr algn="l" rtl="0" fontAlgn="base">
              <a:spcBef>
                <a:spcPct val="0"/>
              </a:spcBef>
              <a:spcAft>
                <a:spcPct val="0"/>
              </a:spcAft>
              <a:defRPr sz="2600">
                <a:solidFill>
                  <a:schemeClr val="tx1"/>
                </a:solidFill>
                <a:latin typeface="Arial Bold" charset="0"/>
                <a:ea typeface="MS PGothic" pitchFamily="34" charset="-128"/>
                <a:cs typeface="ＭＳ Ｐゴシック" charset="0"/>
              </a:defRPr>
            </a:lvl4pPr>
            <a:lvl5pPr algn="l" rtl="0" fontAlgn="base">
              <a:spcBef>
                <a:spcPct val="0"/>
              </a:spcBef>
              <a:spcAft>
                <a:spcPct val="0"/>
              </a:spcAft>
              <a:defRPr sz="2600">
                <a:solidFill>
                  <a:schemeClr val="tx1"/>
                </a:solidFill>
                <a:latin typeface="Arial Bold" charset="0"/>
                <a:ea typeface="MS PGothic" pitchFamily="34" charset="-128"/>
                <a:cs typeface="ＭＳ Ｐゴシック" charset="0"/>
              </a:defRPr>
            </a:lvl5pPr>
            <a:lvl6pPr marL="457200" algn="ctr" rtl="0" eaLnBrk="1" fontAlgn="base" hangingPunct="1">
              <a:spcBef>
                <a:spcPct val="0"/>
              </a:spcBef>
              <a:spcAft>
                <a:spcPct val="0"/>
              </a:spcAft>
              <a:defRPr sz="2600" b="1">
                <a:solidFill>
                  <a:srgbClr val="014C6D"/>
                </a:solidFill>
                <a:latin typeface="Trebuchet MS" pitchFamily="34" charset="0"/>
              </a:defRPr>
            </a:lvl6pPr>
            <a:lvl7pPr marL="914400" algn="ctr" rtl="0" eaLnBrk="1" fontAlgn="base" hangingPunct="1">
              <a:spcBef>
                <a:spcPct val="0"/>
              </a:spcBef>
              <a:spcAft>
                <a:spcPct val="0"/>
              </a:spcAft>
              <a:defRPr sz="2600" b="1">
                <a:solidFill>
                  <a:srgbClr val="014C6D"/>
                </a:solidFill>
                <a:latin typeface="Trebuchet MS" pitchFamily="34" charset="0"/>
              </a:defRPr>
            </a:lvl7pPr>
            <a:lvl8pPr marL="1371600" algn="ctr" rtl="0" eaLnBrk="1" fontAlgn="base" hangingPunct="1">
              <a:spcBef>
                <a:spcPct val="0"/>
              </a:spcBef>
              <a:spcAft>
                <a:spcPct val="0"/>
              </a:spcAft>
              <a:defRPr sz="2600" b="1">
                <a:solidFill>
                  <a:srgbClr val="014C6D"/>
                </a:solidFill>
                <a:latin typeface="Trebuchet MS" pitchFamily="34" charset="0"/>
              </a:defRPr>
            </a:lvl8pPr>
            <a:lvl9pPr marL="1828800" algn="ctr" rtl="0" eaLnBrk="1" fontAlgn="base" hangingPunct="1">
              <a:spcBef>
                <a:spcPct val="0"/>
              </a:spcBef>
              <a:spcAft>
                <a:spcPct val="0"/>
              </a:spcAft>
              <a:defRPr sz="2600" b="1">
                <a:solidFill>
                  <a:srgbClr val="014C6D"/>
                </a:solidFill>
                <a:latin typeface="Trebuchet MS" pitchFamily="34" charset="0"/>
              </a:defRPr>
            </a:lvl9pPr>
          </a:lstStyle>
          <a:p>
            <a:pPr algn="ctr"/>
            <a:r>
              <a:rPr lang="en-US" sz="2600" b="1" kern="0" dirty="0">
                <a:latin typeface="+mj-lt"/>
              </a:rPr>
              <a:t>Doing Business</a:t>
            </a:r>
          </a:p>
        </p:txBody>
      </p:sp>
      <p:sp>
        <p:nvSpPr>
          <p:cNvPr id="18" name="TextBox 17"/>
          <p:cNvSpPr txBox="1"/>
          <p:nvPr userDrawn="1"/>
        </p:nvSpPr>
        <p:spPr>
          <a:xfrm>
            <a:off x="2123489" y="1784105"/>
            <a:ext cx="4897020" cy="584775"/>
          </a:xfrm>
          <a:prstGeom prst="rect">
            <a:avLst/>
          </a:prstGeom>
          <a:noFill/>
        </p:spPr>
        <p:txBody>
          <a:bodyPr wrap="square" rtlCol="0">
            <a:spAutoFit/>
          </a:bodyPr>
          <a:lstStyle/>
          <a:p>
            <a:pPr algn="ctr"/>
            <a:r>
              <a:rPr lang="en-US" sz="3200" b="1" dirty="0">
                <a:solidFill>
                  <a:schemeClr val="accent2"/>
                </a:solidFill>
                <a:latin typeface="+mn-lt"/>
                <a:cs typeface="Arial" pitchFamily="34" charset="0"/>
              </a:rPr>
              <a:t>www.doingbusiness.org</a:t>
            </a:r>
          </a:p>
        </p:txBody>
      </p:sp>
      <p:grpSp>
        <p:nvGrpSpPr>
          <p:cNvPr id="12" name="Group 11">
            <a:extLst>
              <a:ext uri="{FF2B5EF4-FFF2-40B4-BE49-F238E27FC236}">
                <a16:creationId xmlns:a16="http://schemas.microsoft.com/office/drawing/2014/main" id="{DF3986B7-E3A8-4FA0-A95E-94EBDB4D012D}"/>
              </a:ext>
            </a:extLst>
          </p:cNvPr>
          <p:cNvGrpSpPr>
            <a:grpSpLocks/>
          </p:cNvGrpSpPr>
          <p:nvPr userDrawn="1"/>
        </p:nvGrpSpPr>
        <p:grpSpPr bwMode="auto">
          <a:xfrm>
            <a:off x="244032" y="5750365"/>
            <a:ext cx="3989765" cy="854757"/>
            <a:chOff x="264890" y="4539871"/>
            <a:chExt cx="4321263" cy="876905"/>
          </a:xfrm>
          <a:effectLst>
            <a:outerShdw blurRad="50800" dist="38100" dir="2700000" algn="tl" rotWithShape="0">
              <a:schemeClr val="tx1"/>
            </a:outerShdw>
          </a:effectLst>
        </p:grpSpPr>
        <p:pic>
          <p:nvPicPr>
            <p:cNvPr id="13" name="Picture 12" descr="reverse.png">
              <a:extLst>
                <a:ext uri="{FF2B5EF4-FFF2-40B4-BE49-F238E27FC236}">
                  <a16:creationId xmlns:a16="http://schemas.microsoft.com/office/drawing/2014/main" id="{8E2641C4-ED8D-4FB3-B7DC-85813B7B0F19}"/>
                </a:ext>
              </a:extLst>
            </p:cNvPr>
            <p:cNvPicPr>
              <a:picLocks noChangeAspect="1"/>
            </p:cNvPicPr>
            <p:nvPr/>
          </p:nvPicPr>
          <p:blipFill>
            <a:blip r:embed="rId3">
              <a:extLst>
                <a:ext uri="{28A0092B-C50C-407E-A947-70E740481C1C}">
                  <a14:useLocalDpi xmlns:a14="http://schemas.microsoft.com/office/drawing/2010/main" val="0"/>
                </a:ext>
              </a:extLst>
            </a:blip>
            <a:srcRect l="22154" t="27124" b="28558"/>
            <a:stretch>
              <a:fillRect/>
            </a:stretch>
          </p:blipFill>
          <p:spPr bwMode="auto">
            <a:xfrm>
              <a:off x="1200795" y="4789714"/>
              <a:ext cx="3385358" cy="4082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NEW-WHITE-GRADIENT-GLOBES.png">
              <a:extLst>
                <a:ext uri="{FF2B5EF4-FFF2-40B4-BE49-F238E27FC236}">
                  <a16:creationId xmlns:a16="http://schemas.microsoft.com/office/drawing/2014/main" id="{A78B02BD-92DC-4854-9EAF-C01B16C36D08}"/>
                </a:ext>
              </a:extLst>
            </p:cNvPr>
            <p:cNvPicPr>
              <a:picLocks noChangeAspect="1"/>
            </p:cNvPicPr>
            <p:nvPr/>
          </p:nvPicPr>
          <p:blipFill>
            <a:blip r:embed="rId4">
              <a:extLst>
                <a:ext uri="{28A0092B-C50C-407E-A947-70E740481C1C}">
                  <a14:useLocalDpi xmlns:a14="http://schemas.microsoft.com/office/drawing/2010/main" val="0"/>
                </a:ext>
              </a:extLst>
            </a:blip>
            <a:srcRect b="4430"/>
            <a:stretch>
              <a:fillRect/>
            </a:stretch>
          </p:blipFill>
          <p:spPr bwMode="auto">
            <a:xfrm>
              <a:off x="264890" y="4539871"/>
              <a:ext cx="935905" cy="876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6" name="TextBox 15">
            <a:extLst>
              <a:ext uri="{FF2B5EF4-FFF2-40B4-BE49-F238E27FC236}">
                <a16:creationId xmlns:a16="http://schemas.microsoft.com/office/drawing/2014/main" id="{09E8851F-91C9-4D92-8D9E-AB5A27DCF01F}"/>
              </a:ext>
            </a:extLst>
          </p:cNvPr>
          <p:cNvSpPr txBox="1"/>
          <p:nvPr userDrawn="1"/>
        </p:nvSpPr>
        <p:spPr>
          <a:xfrm>
            <a:off x="1070563" y="6368642"/>
            <a:ext cx="3989765" cy="292388"/>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300" b="1" i="0" u="none" strike="noStrike" kern="1200" cap="none" spc="0" normalizeH="0" baseline="0" noProof="0" dirty="0">
                <a:ln>
                  <a:noFill/>
                </a:ln>
                <a:solidFill>
                  <a:srgbClr val="002345"/>
                </a:solidFill>
                <a:effectLst/>
                <a:uLnTx/>
                <a:uFillTx/>
                <a:latin typeface="Arial"/>
                <a:ea typeface="MS PGothic" pitchFamily="34" charset="-128"/>
                <a:cs typeface="+mn-cs"/>
              </a:rPr>
              <a:t>Development Economics </a:t>
            </a:r>
            <a:r>
              <a:rPr kumimoji="0" lang="en-US" sz="1300" b="1" i="0" u="none" strike="noStrike" kern="1200" cap="none" spc="0" normalizeH="0" baseline="0" noProof="0" dirty="0">
                <a:ln>
                  <a:noFill/>
                </a:ln>
                <a:solidFill>
                  <a:srgbClr val="FFFFFF"/>
                </a:solidFill>
                <a:effectLst/>
                <a:uLnTx/>
                <a:uFillTx/>
                <a:latin typeface="Arial"/>
                <a:ea typeface="MS PGothic" pitchFamily="34" charset="-128"/>
                <a:cs typeface="Arial" panose="020B0604020202020204" pitchFamily="34" charset="0"/>
              </a:rPr>
              <a:t>│Global Indicators</a:t>
            </a:r>
            <a:endParaRPr kumimoji="0" lang="en-US" sz="1300" b="1" i="0" u="none" strike="noStrike" kern="1200" cap="none" spc="0" normalizeH="0" baseline="0" noProof="0" dirty="0">
              <a:ln>
                <a:noFill/>
              </a:ln>
              <a:solidFill>
                <a:srgbClr val="FFFFFF"/>
              </a:solidFill>
              <a:effectLst/>
              <a:uLnTx/>
              <a:uFillTx/>
              <a:latin typeface="Arial"/>
              <a:ea typeface="MS PGothic" pitchFamily="34" charset="-128"/>
              <a:cs typeface="+mn-cs"/>
            </a:endParaRPr>
          </a:p>
        </p:txBody>
      </p:sp>
    </p:spTree>
    <p:extLst>
      <p:ext uri="{BB962C8B-B14F-4D97-AF65-F5344CB8AC3E}">
        <p14:creationId xmlns:p14="http://schemas.microsoft.com/office/powerpoint/2010/main" val="281527762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Comparsion Slide">
    <p:spTree>
      <p:nvGrpSpPr>
        <p:cNvPr id="1" name=""/>
        <p:cNvGrpSpPr/>
        <p:nvPr/>
      </p:nvGrpSpPr>
      <p:grpSpPr>
        <a:xfrm>
          <a:off x="0" y="0"/>
          <a:ext cx="0" cy="0"/>
          <a:chOff x="0" y="0"/>
          <a:chExt cx="0" cy="0"/>
        </a:xfrm>
      </p:grpSpPr>
      <p:sp>
        <p:nvSpPr>
          <p:cNvPr id="7" name="Content Placeholder 3"/>
          <p:cNvSpPr>
            <a:spLocks noGrp="1"/>
          </p:cNvSpPr>
          <p:nvPr>
            <p:ph sz="half" idx="13" hasCustomPrompt="1"/>
          </p:nvPr>
        </p:nvSpPr>
        <p:spPr>
          <a:xfrm>
            <a:off x="356935" y="1463042"/>
            <a:ext cx="4133273" cy="264331"/>
          </a:xfrm>
        </p:spPr>
        <p:txBody>
          <a:bodyPr lIns="0" rIns="0" anchor="ctr">
            <a:normAutofit/>
          </a:bodyPr>
          <a:lstStyle>
            <a:lvl1pPr algn="ctr">
              <a:defRPr sz="1350" cap="none">
                <a:solidFill>
                  <a:srgbClr val="002345"/>
                </a:solidFill>
                <a:latin typeface="+mn-lt"/>
              </a:defRPr>
            </a:lvl1pPr>
            <a:lvl2pPr>
              <a:defRPr sz="1200">
                <a:solidFill>
                  <a:srgbClr val="595959"/>
                </a:solidFill>
              </a:defRPr>
            </a:lvl2pPr>
            <a:lvl3pPr>
              <a:defRPr sz="1200">
                <a:solidFill>
                  <a:srgbClr val="595959"/>
                </a:solidFill>
              </a:defRPr>
            </a:lvl3pPr>
            <a:lvl4pPr>
              <a:defRPr sz="1200">
                <a:solidFill>
                  <a:srgbClr val="595959"/>
                </a:solidFill>
              </a:defRPr>
            </a:lvl4pPr>
            <a:lvl5pPr>
              <a:defRPr sz="1200">
                <a:solidFill>
                  <a:srgbClr val="595959"/>
                </a:solidFill>
              </a:defRPr>
            </a:lvl5pPr>
            <a:lvl6pPr>
              <a:defRPr sz="1350"/>
            </a:lvl6pPr>
            <a:lvl7pPr>
              <a:defRPr sz="1350"/>
            </a:lvl7pPr>
            <a:lvl8pPr>
              <a:defRPr sz="1350"/>
            </a:lvl8pPr>
            <a:lvl9pPr>
              <a:defRPr sz="1350"/>
            </a:lvl9pPr>
          </a:lstStyle>
          <a:p>
            <a:pPr lvl="0"/>
            <a:r>
              <a:rPr lang="en-US" dirty="0"/>
              <a:t>Click to add subtitle</a:t>
            </a:r>
          </a:p>
        </p:txBody>
      </p:sp>
      <p:sp>
        <p:nvSpPr>
          <p:cNvPr id="8" name="Content Placeholder 3"/>
          <p:cNvSpPr>
            <a:spLocks noGrp="1"/>
          </p:cNvSpPr>
          <p:nvPr>
            <p:ph sz="half" idx="14" hasCustomPrompt="1"/>
          </p:nvPr>
        </p:nvSpPr>
        <p:spPr>
          <a:xfrm>
            <a:off x="4663440" y="1463042"/>
            <a:ext cx="4133088" cy="264331"/>
          </a:xfrm>
        </p:spPr>
        <p:txBody>
          <a:bodyPr lIns="0" rIns="0" anchor="ctr">
            <a:normAutofit/>
          </a:bodyPr>
          <a:lstStyle>
            <a:lvl1pPr algn="ctr">
              <a:defRPr sz="1350" cap="none">
                <a:solidFill>
                  <a:srgbClr val="002345"/>
                </a:solidFill>
                <a:latin typeface="+mn-lt"/>
              </a:defRPr>
            </a:lvl1pPr>
            <a:lvl2pPr>
              <a:defRPr sz="1200">
                <a:solidFill>
                  <a:srgbClr val="595959"/>
                </a:solidFill>
              </a:defRPr>
            </a:lvl2pPr>
            <a:lvl3pPr>
              <a:defRPr sz="1200">
                <a:solidFill>
                  <a:srgbClr val="595959"/>
                </a:solidFill>
              </a:defRPr>
            </a:lvl3pPr>
            <a:lvl4pPr>
              <a:defRPr sz="1200">
                <a:solidFill>
                  <a:srgbClr val="595959"/>
                </a:solidFill>
              </a:defRPr>
            </a:lvl4pPr>
            <a:lvl5pPr>
              <a:defRPr sz="1200">
                <a:solidFill>
                  <a:srgbClr val="595959"/>
                </a:solidFill>
              </a:defRPr>
            </a:lvl5pPr>
            <a:lvl6pPr>
              <a:defRPr sz="1350"/>
            </a:lvl6pPr>
            <a:lvl7pPr>
              <a:defRPr sz="1350"/>
            </a:lvl7pPr>
            <a:lvl8pPr>
              <a:defRPr sz="1350"/>
            </a:lvl8pPr>
            <a:lvl9pPr>
              <a:defRPr sz="1350"/>
            </a:lvl9pPr>
          </a:lstStyle>
          <a:p>
            <a:pPr lvl="0"/>
            <a:r>
              <a:rPr lang="en-US" dirty="0"/>
              <a:t>Click to add subtitle</a:t>
            </a:r>
          </a:p>
        </p:txBody>
      </p:sp>
      <p:sp>
        <p:nvSpPr>
          <p:cNvPr id="10" name="Rectangle 9"/>
          <p:cNvSpPr>
            <a:spLocks noChangeArrowheads="1"/>
          </p:cNvSpPr>
          <p:nvPr userDrawn="1"/>
        </p:nvSpPr>
        <p:spPr bwMode="auto">
          <a:xfrm>
            <a:off x="0" y="1100138"/>
            <a:ext cx="9144000" cy="176212"/>
          </a:xfrm>
          <a:prstGeom prst="rect">
            <a:avLst/>
          </a:prstGeom>
          <a:solidFill>
            <a:srgbClr val="00ADE4"/>
          </a:solidFill>
          <a:ln>
            <a:noFill/>
          </a:ln>
          <a:extLst/>
        </p:spPr>
        <p:txBody>
          <a:bodyPr/>
          <a:lstStyle/>
          <a:p>
            <a:pPr marL="86916" indent="-86916" fontAlgn="base">
              <a:spcBef>
                <a:spcPct val="50000"/>
              </a:spcBef>
              <a:spcAft>
                <a:spcPct val="0"/>
              </a:spcAft>
              <a:buFontTx/>
              <a:buChar char="•"/>
            </a:pPr>
            <a:endParaRPr lang="en-US" sz="975">
              <a:solidFill>
                <a:srgbClr val="002345"/>
              </a:solidFill>
              <a:ea typeface="MS PGothic" pitchFamily="34" charset="-128"/>
            </a:endParaRPr>
          </a:p>
        </p:txBody>
      </p:sp>
      <p:sp>
        <p:nvSpPr>
          <p:cNvPr id="11" name="Title 1"/>
          <p:cNvSpPr>
            <a:spLocks noGrp="1"/>
          </p:cNvSpPr>
          <p:nvPr>
            <p:ph type="title"/>
          </p:nvPr>
        </p:nvSpPr>
        <p:spPr>
          <a:xfrm>
            <a:off x="356935" y="301628"/>
            <a:ext cx="8462029" cy="756707"/>
          </a:xfrm>
        </p:spPr>
        <p:txBody>
          <a:bodyPr anchor="b"/>
          <a:lstStyle>
            <a:lvl1pPr>
              <a:defRPr sz="1650" b="0" i="0">
                <a:solidFill>
                  <a:schemeClr val="tx1"/>
                </a:solidFill>
                <a:latin typeface="+mn-lt"/>
              </a:defRPr>
            </a:lvl1pPr>
          </a:lstStyle>
          <a:p>
            <a:r>
              <a:rPr lang="en-US"/>
              <a:t>Click to edit Master title style</a:t>
            </a:r>
            <a:endParaRPr lang="en-US" dirty="0"/>
          </a:p>
        </p:txBody>
      </p:sp>
      <p:sp>
        <p:nvSpPr>
          <p:cNvPr id="12" name="Slide Number Placeholder 3"/>
          <p:cNvSpPr>
            <a:spLocks noGrp="1"/>
          </p:cNvSpPr>
          <p:nvPr>
            <p:ph type="sldNum" sz="quarter" idx="15"/>
          </p:nvPr>
        </p:nvSpPr>
        <p:spPr>
          <a:xfrm>
            <a:off x="357188" y="6350002"/>
            <a:ext cx="552450" cy="358775"/>
          </a:xfrm>
          <a:prstGeom prst="rect">
            <a:avLst/>
          </a:prstGeom>
        </p:spPr>
        <p:txBody>
          <a:bodyPr/>
          <a:lstStyle>
            <a:lvl1pPr>
              <a:defRPr>
                <a:solidFill>
                  <a:schemeClr val="bg1">
                    <a:lumMod val="75000"/>
                  </a:schemeClr>
                </a:solidFill>
                <a:latin typeface="+mn-lt"/>
              </a:defRPr>
            </a:lvl1pPr>
          </a:lstStyle>
          <a:p>
            <a:pPr fontAlgn="base">
              <a:spcBef>
                <a:spcPct val="0"/>
              </a:spcBef>
              <a:spcAft>
                <a:spcPct val="0"/>
              </a:spcAft>
            </a:pPr>
            <a:fld id="{BC760B9F-94B6-48F9-9CAF-FD4E51F2A4B3}" type="slidenum">
              <a:rPr lang="en-US" sz="1200" b="1" smtClean="0">
                <a:solidFill>
                  <a:srgbClr val="FFFFFF">
                    <a:lumMod val="75000"/>
                  </a:srgbClr>
                </a:solidFill>
                <a:ea typeface="MS PGothic" pitchFamily="34" charset="-128"/>
              </a:rPr>
              <a:pPr fontAlgn="base">
                <a:spcBef>
                  <a:spcPct val="0"/>
                </a:spcBef>
                <a:spcAft>
                  <a:spcPct val="0"/>
                </a:spcAft>
              </a:pPr>
              <a:t>‹#›</a:t>
            </a:fld>
            <a:endParaRPr lang="en-US" sz="1200" b="1">
              <a:solidFill>
                <a:srgbClr val="FFFFFF">
                  <a:lumMod val="75000"/>
                </a:srgbClr>
              </a:solidFill>
              <a:ea typeface="MS PGothic" pitchFamily="34" charset="-128"/>
            </a:endParaRPr>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915150" y="6311900"/>
            <a:ext cx="1982788" cy="38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ontent Placeholder 8"/>
          <p:cNvSpPr>
            <a:spLocks noGrp="1"/>
          </p:cNvSpPr>
          <p:nvPr>
            <p:ph sz="quarter" idx="16"/>
          </p:nvPr>
        </p:nvSpPr>
        <p:spPr>
          <a:xfrm>
            <a:off x="4665896" y="1819656"/>
            <a:ext cx="4133274" cy="4410816"/>
          </a:xfrm>
        </p:spPr>
        <p:txBody>
          <a:bodyPr/>
          <a:lstStyle>
            <a:lvl1pPr marL="214313" indent="-214313" algn="just">
              <a:lnSpc>
                <a:spcPct val="100000"/>
              </a:lnSpc>
              <a:spcBef>
                <a:spcPts val="0"/>
              </a:spcBef>
              <a:buFont typeface="Arial" panose="020B0604020202020204" pitchFamily="34" charset="0"/>
              <a:buChar char="•"/>
              <a:defRPr/>
            </a:lvl1pPr>
            <a:lvl2pPr marL="215504" indent="-214313" algn="just">
              <a:lnSpc>
                <a:spcPct val="100000"/>
              </a:lnSpc>
              <a:spcBef>
                <a:spcPts val="0"/>
              </a:spcBef>
              <a:buClr>
                <a:schemeClr val="tx1"/>
              </a:buClr>
              <a:buFont typeface="Arial" panose="020B0604020202020204" pitchFamily="34" charset="0"/>
              <a:buChar char="•"/>
              <a:defRPr/>
            </a:lvl2pPr>
            <a:lvl3pPr marL="432197" indent="-214313" algn="just">
              <a:lnSpc>
                <a:spcPct val="100000"/>
              </a:lnSpc>
              <a:spcBef>
                <a:spcPts val="0"/>
              </a:spcBef>
              <a:buClr>
                <a:schemeClr val="tx1"/>
              </a:buClr>
              <a:buFont typeface="Arial" panose="020B0604020202020204" pitchFamily="34" charset="0"/>
              <a:buChar char="-"/>
              <a:defRPr/>
            </a:lvl3pPr>
            <a:lvl4pPr marL="641747" indent="-214313">
              <a:buFont typeface="Arial" panose="020B0604020202020204" pitchFamily="34" charset="0"/>
              <a:buChar char="◦"/>
              <a:defRPr baseline="0"/>
            </a:lvl4pPr>
          </a:lstStyle>
          <a:p>
            <a:pPr lvl="0"/>
            <a:r>
              <a:rPr lang="en-US"/>
              <a:t>Click to edit Master text styles</a:t>
            </a:r>
          </a:p>
          <a:p>
            <a:pPr lvl="1"/>
            <a:r>
              <a:rPr lang="en-US"/>
              <a:t>Second level</a:t>
            </a:r>
          </a:p>
          <a:p>
            <a:pPr lvl="2"/>
            <a:r>
              <a:rPr lang="en-US"/>
              <a:t>Third level</a:t>
            </a:r>
          </a:p>
        </p:txBody>
      </p:sp>
      <p:sp>
        <p:nvSpPr>
          <p:cNvPr id="15" name="Content Placeholder 8"/>
          <p:cNvSpPr>
            <a:spLocks noGrp="1"/>
          </p:cNvSpPr>
          <p:nvPr>
            <p:ph sz="quarter" idx="17"/>
          </p:nvPr>
        </p:nvSpPr>
        <p:spPr>
          <a:xfrm>
            <a:off x="356933" y="1816537"/>
            <a:ext cx="4133274" cy="4410816"/>
          </a:xfrm>
        </p:spPr>
        <p:txBody>
          <a:bodyPr/>
          <a:lstStyle>
            <a:lvl1pPr marL="214313" indent="-214313" algn="just">
              <a:lnSpc>
                <a:spcPct val="100000"/>
              </a:lnSpc>
              <a:spcBef>
                <a:spcPts val="0"/>
              </a:spcBef>
              <a:buFont typeface="Arial" panose="020B0604020202020204" pitchFamily="34" charset="0"/>
              <a:buChar char="•"/>
              <a:defRPr/>
            </a:lvl1pPr>
            <a:lvl2pPr marL="215504" indent="-214313" algn="just">
              <a:lnSpc>
                <a:spcPct val="100000"/>
              </a:lnSpc>
              <a:spcBef>
                <a:spcPts val="0"/>
              </a:spcBef>
              <a:buClr>
                <a:schemeClr val="tx1"/>
              </a:buClr>
              <a:buFont typeface="Arial" panose="020B0604020202020204" pitchFamily="34" charset="0"/>
              <a:buChar char="•"/>
              <a:defRPr/>
            </a:lvl2pPr>
            <a:lvl3pPr marL="432197" indent="-214313" algn="just">
              <a:lnSpc>
                <a:spcPct val="100000"/>
              </a:lnSpc>
              <a:spcBef>
                <a:spcPts val="0"/>
              </a:spcBef>
              <a:buClr>
                <a:schemeClr val="tx1"/>
              </a:buClr>
              <a:buFont typeface="Arial" panose="020B0604020202020204" pitchFamily="34" charset="0"/>
              <a:buChar char="-"/>
              <a:defRPr/>
            </a:lvl3pPr>
            <a:lvl4pPr marL="641747" indent="-214313">
              <a:buFont typeface="Arial" panose="020B0604020202020204" pitchFamily="34" charset="0"/>
              <a:buChar char="◦"/>
              <a:defRPr baseline="0"/>
            </a:lvl4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9326612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sion Slide_Vertical">
    <p:spTree>
      <p:nvGrpSpPr>
        <p:cNvPr id="1" name=""/>
        <p:cNvGrpSpPr/>
        <p:nvPr/>
      </p:nvGrpSpPr>
      <p:grpSpPr>
        <a:xfrm>
          <a:off x="0" y="0"/>
          <a:ext cx="0" cy="0"/>
          <a:chOff x="0" y="0"/>
          <a:chExt cx="0" cy="0"/>
        </a:xfrm>
      </p:grpSpPr>
      <p:sp>
        <p:nvSpPr>
          <p:cNvPr id="7" name="Content Placeholder 3"/>
          <p:cNvSpPr>
            <a:spLocks noGrp="1"/>
          </p:cNvSpPr>
          <p:nvPr>
            <p:ph sz="half" idx="13" hasCustomPrompt="1"/>
          </p:nvPr>
        </p:nvSpPr>
        <p:spPr>
          <a:xfrm>
            <a:off x="356934" y="1463040"/>
            <a:ext cx="4133273" cy="264331"/>
          </a:xfrm>
        </p:spPr>
        <p:txBody>
          <a:bodyPr lIns="0" rIns="0" anchor="ctr">
            <a:normAutofit/>
          </a:bodyPr>
          <a:lstStyle>
            <a:lvl1pPr algn="ctr">
              <a:defRPr sz="1800" cap="none">
                <a:solidFill>
                  <a:srgbClr val="002345"/>
                </a:solidFill>
                <a:latin typeface="+mn-lt"/>
              </a:defRPr>
            </a:lvl1pPr>
            <a:lvl2pPr>
              <a:defRPr sz="1600">
                <a:solidFill>
                  <a:srgbClr val="595959"/>
                </a:solidFill>
              </a:defRPr>
            </a:lvl2pPr>
            <a:lvl3pPr>
              <a:defRPr sz="1600">
                <a:solidFill>
                  <a:srgbClr val="595959"/>
                </a:solidFill>
              </a:defRPr>
            </a:lvl3pPr>
            <a:lvl4pPr>
              <a:defRPr sz="1600">
                <a:solidFill>
                  <a:srgbClr val="595959"/>
                </a:solidFill>
              </a:defRPr>
            </a:lvl4pPr>
            <a:lvl5pPr>
              <a:defRPr sz="1600">
                <a:solidFill>
                  <a:srgbClr val="595959"/>
                </a:solidFill>
              </a:defRPr>
            </a:lvl5pPr>
            <a:lvl6pPr>
              <a:defRPr sz="1800"/>
            </a:lvl6pPr>
            <a:lvl7pPr>
              <a:defRPr sz="1800"/>
            </a:lvl7pPr>
            <a:lvl8pPr>
              <a:defRPr sz="1800"/>
            </a:lvl8pPr>
            <a:lvl9pPr>
              <a:defRPr sz="1800"/>
            </a:lvl9pPr>
          </a:lstStyle>
          <a:p>
            <a:pPr lvl="0"/>
            <a:r>
              <a:rPr lang="en-US" dirty="0"/>
              <a:t>Click to add subtitle</a:t>
            </a:r>
          </a:p>
        </p:txBody>
      </p:sp>
      <p:sp>
        <p:nvSpPr>
          <p:cNvPr id="8" name="Content Placeholder 3"/>
          <p:cNvSpPr>
            <a:spLocks noGrp="1"/>
          </p:cNvSpPr>
          <p:nvPr>
            <p:ph sz="half" idx="14" hasCustomPrompt="1"/>
          </p:nvPr>
        </p:nvSpPr>
        <p:spPr>
          <a:xfrm>
            <a:off x="4663440" y="1463040"/>
            <a:ext cx="4133088" cy="264331"/>
          </a:xfrm>
        </p:spPr>
        <p:txBody>
          <a:bodyPr lIns="0" rIns="0" anchor="ctr">
            <a:normAutofit/>
          </a:bodyPr>
          <a:lstStyle>
            <a:lvl1pPr algn="ctr">
              <a:defRPr sz="1800" cap="none">
                <a:solidFill>
                  <a:srgbClr val="002345"/>
                </a:solidFill>
                <a:latin typeface="+mn-lt"/>
              </a:defRPr>
            </a:lvl1pPr>
            <a:lvl2pPr>
              <a:defRPr sz="1600">
                <a:solidFill>
                  <a:srgbClr val="595959"/>
                </a:solidFill>
              </a:defRPr>
            </a:lvl2pPr>
            <a:lvl3pPr>
              <a:defRPr sz="1600">
                <a:solidFill>
                  <a:srgbClr val="595959"/>
                </a:solidFill>
              </a:defRPr>
            </a:lvl3pPr>
            <a:lvl4pPr>
              <a:defRPr sz="1600">
                <a:solidFill>
                  <a:srgbClr val="595959"/>
                </a:solidFill>
              </a:defRPr>
            </a:lvl4pPr>
            <a:lvl5pPr>
              <a:defRPr sz="1600">
                <a:solidFill>
                  <a:srgbClr val="595959"/>
                </a:solidFill>
              </a:defRPr>
            </a:lvl5pPr>
            <a:lvl6pPr>
              <a:defRPr sz="1800"/>
            </a:lvl6pPr>
            <a:lvl7pPr>
              <a:defRPr sz="1800"/>
            </a:lvl7pPr>
            <a:lvl8pPr>
              <a:defRPr sz="1800"/>
            </a:lvl8pPr>
            <a:lvl9pPr>
              <a:defRPr sz="1800"/>
            </a:lvl9pPr>
          </a:lstStyle>
          <a:p>
            <a:pPr lvl="0"/>
            <a:r>
              <a:rPr lang="en-US" dirty="0"/>
              <a:t>Click to add subtitle</a:t>
            </a:r>
          </a:p>
        </p:txBody>
      </p:sp>
      <p:sp>
        <p:nvSpPr>
          <p:cNvPr id="10" name="Rectangle 9"/>
          <p:cNvSpPr>
            <a:spLocks noChangeArrowheads="1"/>
          </p:cNvSpPr>
          <p:nvPr userDrawn="1"/>
        </p:nvSpPr>
        <p:spPr bwMode="auto">
          <a:xfrm>
            <a:off x="0" y="1100138"/>
            <a:ext cx="9144000" cy="176212"/>
          </a:xfrm>
          <a:prstGeom prst="rect">
            <a:avLst/>
          </a:prstGeom>
          <a:solidFill>
            <a:srgbClr val="00ADE4"/>
          </a:solidFill>
          <a:ln>
            <a:noFill/>
          </a:ln>
          <a:extLst/>
        </p:spPr>
        <p:txBody>
          <a:bodyPr/>
          <a:lstStyle/>
          <a:p>
            <a:pPr marL="115888" marR="0" lvl="0" indent="-115888" algn="l" defTabSz="914400" rtl="0" eaLnBrk="1" fontAlgn="base" latinLnBrk="0" hangingPunct="1">
              <a:lnSpc>
                <a:spcPct val="100000"/>
              </a:lnSpc>
              <a:spcBef>
                <a:spcPct val="50000"/>
              </a:spcBef>
              <a:spcAft>
                <a:spcPct val="0"/>
              </a:spcAft>
              <a:buClrTx/>
              <a:buSzTx/>
              <a:buFontTx/>
              <a:buChar char="•"/>
              <a:tabLst/>
              <a:defRPr/>
            </a:pPr>
            <a:endParaRPr kumimoji="0" lang="en-US" sz="1300" b="0"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11" name="Title 1"/>
          <p:cNvSpPr>
            <a:spLocks noGrp="1"/>
          </p:cNvSpPr>
          <p:nvPr>
            <p:ph type="title"/>
          </p:nvPr>
        </p:nvSpPr>
        <p:spPr>
          <a:xfrm>
            <a:off x="356934" y="301626"/>
            <a:ext cx="8462029" cy="756707"/>
          </a:xfrm>
        </p:spPr>
        <p:txBody>
          <a:bodyPr anchor="b"/>
          <a:lstStyle>
            <a:lvl1pPr>
              <a:defRPr sz="2200" b="0" i="0">
                <a:solidFill>
                  <a:schemeClr val="tx1"/>
                </a:solidFill>
                <a:latin typeface="+mn-lt"/>
              </a:defRPr>
            </a:lvl1pPr>
          </a:lstStyle>
          <a:p>
            <a:r>
              <a:rPr lang="en-US"/>
              <a:t>Click to edit Master title style</a:t>
            </a:r>
            <a:endParaRPr lang="en-US" dirty="0"/>
          </a:p>
        </p:txBody>
      </p:sp>
      <p:sp>
        <p:nvSpPr>
          <p:cNvPr id="12" name="Slide Number Placeholder 3"/>
          <p:cNvSpPr>
            <a:spLocks noGrp="1"/>
          </p:cNvSpPr>
          <p:nvPr>
            <p:ph type="sldNum" sz="quarter" idx="15"/>
          </p:nvPr>
        </p:nvSpPr>
        <p:spPr>
          <a:xfrm>
            <a:off x="357188" y="6350000"/>
            <a:ext cx="552450" cy="358775"/>
          </a:xfrm>
          <a:prstGeom prst="rect">
            <a:avLst/>
          </a:prstGeom>
        </p:spPr>
        <p:txBody>
          <a:bodyPr/>
          <a:lstStyle>
            <a:lvl1pPr>
              <a:defRPr>
                <a:solidFill>
                  <a:schemeClr val="bg1">
                    <a:lumMod val="75000"/>
                  </a:schemeClr>
                </a:solidFill>
                <a:latin typeface="+mn-lt"/>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BC760B9F-94B6-48F9-9CAF-FD4E51F2A4B3}" type="slidenum">
              <a:rPr kumimoji="0" lang="en-US" sz="1600" b="1" i="0" u="none" strike="noStrike" kern="1200" cap="none" spc="0" normalizeH="0" baseline="0" noProof="0" smtClean="0">
                <a:ln>
                  <a:noFill/>
                </a:ln>
                <a:solidFill>
                  <a:srgbClr val="FFFFFF">
                    <a:lumMod val="75000"/>
                  </a:srgbClr>
                </a:solidFill>
                <a:effectLst/>
                <a:uLnTx/>
                <a:uFillTx/>
                <a:latin typeface="Arial"/>
                <a:ea typeface="MS PGothic"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a:t>
            </a:fld>
            <a:endParaRPr kumimoji="0" lang="en-US" sz="1600" b="1" i="0" u="none" strike="noStrike" kern="1200" cap="none" spc="0" normalizeH="0" baseline="0" noProof="0">
              <a:ln>
                <a:noFill/>
              </a:ln>
              <a:solidFill>
                <a:srgbClr val="FFFFFF">
                  <a:lumMod val="75000"/>
                </a:srgbClr>
              </a:solidFill>
              <a:effectLst/>
              <a:uLnTx/>
              <a:uFillTx/>
              <a:latin typeface="Arial"/>
              <a:ea typeface="MS PGothic" pitchFamily="34" charset="-128"/>
              <a:cs typeface="+mn-cs"/>
            </a:endParaRPr>
          </a:p>
        </p:txBody>
      </p:sp>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915150" y="6311900"/>
            <a:ext cx="1982788" cy="38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ontent Placeholder 8"/>
          <p:cNvSpPr>
            <a:spLocks noGrp="1"/>
          </p:cNvSpPr>
          <p:nvPr>
            <p:ph sz="quarter" idx="16"/>
          </p:nvPr>
        </p:nvSpPr>
        <p:spPr>
          <a:xfrm>
            <a:off x="4665896" y="1819656"/>
            <a:ext cx="4133274" cy="4410816"/>
          </a:xfrm>
        </p:spPr>
        <p:txBody>
          <a:bodyPr/>
          <a:lstStyle>
            <a:lvl1pPr marL="285750" indent="-285750" algn="just">
              <a:lnSpc>
                <a:spcPct val="100000"/>
              </a:lnSpc>
              <a:spcBef>
                <a:spcPts val="0"/>
              </a:spcBef>
              <a:buFont typeface="Arial" panose="020B0604020202020204" pitchFamily="34" charset="0"/>
              <a:buChar char="•"/>
              <a:defRPr sz="1400"/>
            </a:lvl1pPr>
            <a:lvl2pPr marL="287338" indent="-285750" algn="just">
              <a:lnSpc>
                <a:spcPct val="100000"/>
              </a:lnSpc>
              <a:spcBef>
                <a:spcPts val="0"/>
              </a:spcBef>
              <a:buClr>
                <a:schemeClr val="tx1"/>
              </a:buClr>
              <a:buFont typeface="Arial" panose="020B0604020202020204" pitchFamily="34" charset="0"/>
              <a:buChar char="•"/>
              <a:defRPr/>
            </a:lvl2pPr>
            <a:lvl3pPr marL="576263" indent="-285750" algn="just">
              <a:lnSpc>
                <a:spcPct val="100000"/>
              </a:lnSpc>
              <a:spcBef>
                <a:spcPts val="0"/>
              </a:spcBef>
              <a:buClr>
                <a:schemeClr val="tx1"/>
              </a:buClr>
              <a:buFont typeface="Arial" panose="020B0604020202020204" pitchFamily="34" charset="0"/>
              <a:buChar char="-"/>
              <a:defRPr sz="1400"/>
            </a:lvl3pPr>
            <a:lvl4pPr marL="855663" indent="-285750">
              <a:buFont typeface="Arial" panose="020B0604020202020204" pitchFamily="34" charset="0"/>
              <a:buChar char="◦"/>
              <a:defRPr sz="1400" baseline="0"/>
            </a:lvl4pPr>
          </a:lstStyle>
          <a:p>
            <a:pPr lvl="0"/>
            <a:r>
              <a:rPr lang="en-US"/>
              <a:t>Edit Master text styles</a:t>
            </a:r>
          </a:p>
          <a:p>
            <a:pPr lvl="1"/>
            <a:r>
              <a:rPr lang="en-US"/>
              <a:t>Second level</a:t>
            </a:r>
          </a:p>
          <a:p>
            <a:pPr lvl="2"/>
            <a:r>
              <a:rPr lang="en-US"/>
              <a:t>Third level</a:t>
            </a:r>
          </a:p>
        </p:txBody>
      </p:sp>
      <p:sp>
        <p:nvSpPr>
          <p:cNvPr id="15" name="Content Placeholder 8"/>
          <p:cNvSpPr>
            <a:spLocks noGrp="1"/>
          </p:cNvSpPr>
          <p:nvPr>
            <p:ph sz="quarter" idx="17"/>
          </p:nvPr>
        </p:nvSpPr>
        <p:spPr>
          <a:xfrm>
            <a:off x="356933" y="1816537"/>
            <a:ext cx="4133274" cy="4410816"/>
          </a:xfrm>
        </p:spPr>
        <p:txBody>
          <a:bodyPr/>
          <a:lstStyle>
            <a:lvl1pPr marL="285750" indent="-285750" algn="just">
              <a:lnSpc>
                <a:spcPct val="100000"/>
              </a:lnSpc>
              <a:spcBef>
                <a:spcPts val="0"/>
              </a:spcBef>
              <a:buFont typeface="Arial" panose="020B0604020202020204" pitchFamily="34" charset="0"/>
              <a:buChar char="•"/>
              <a:defRPr sz="1400"/>
            </a:lvl1pPr>
            <a:lvl2pPr marL="287338" indent="-285750" algn="just">
              <a:lnSpc>
                <a:spcPct val="100000"/>
              </a:lnSpc>
              <a:spcBef>
                <a:spcPts val="0"/>
              </a:spcBef>
              <a:buClr>
                <a:schemeClr val="tx1"/>
              </a:buClr>
              <a:buFont typeface="Arial" panose="020B0604020202020204" pitchFamily="34" charset="0"/>
              <a:buChar char="•"/>
              <a:defRPr/>
            </a:lvl2pPr>
            <a:lvl3pPr marL="576263" indent="-285750" algn="just">
              <a:lnSpc>
                <a:spcPct val="100000"/>
              </a:lnSpc>
              <a:spcBef>
                <a:spcPts val="0"/>
              </a:spcBef>
              <a:buClr>
                <a:schemeClr val="tx1"/>
              </a:buClr>
              <a:buFont typeface="Arial" panose="020B0604020202020204" pitchFamily="34" charset="0"/>
              <a:buChar char="-"/>
              <a:defRPr sz="1400"/>
            </a:lvl3pPr>
            <a:lvl4pPr marL="855663" indent="-285750">
              <a:buFont typeface="Arial" panose="020B0604020202020204" pitchFamily="34" charset="0"/>
              <a:buChar char="◦"/>
              <a:defRPr sz="1400" baseline="0"/>
            </a:lvl4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1924698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Slide_Horisontal">
    <p:bg>
      <p:bgPr>
        <a:solidFill>
          <a:schemeClr val="bg1"/>
        </a:solidFill>
        <a:effectLst/>
      </p:bgPr>
    </p:bg>
    <p:spTree>
      <p:nvGrpSpPr>
        <p:cNvPr id="1" name=""/>
        <p:cNvGrpSpPr/>
        <p:nvPr/>
      </p:nvGrpSpPr>
      <p:grpSpPr>
        <a:xfrm>
          <a:off x="0" y="0"/>
          <a:ext cx="0" cy="0"/>
          <a:chOff x="0" y="0"/>
          <a:chExt cx="0" cy="0"/>
        </a:xfrm>
      </p:grpSpPr>
      <p:sp>
        <p:nvSpPr>
          <p:cNvPr id="4" name="Rectangle 9"/>
          <p:cNvSpPr>
            <a:spLocks noChangeArrowheads="1"/>
          </p:cNvSpPr>
          <p:nvPr/>
        </p:nvSpPr>
        <p:spPr bwMode="auto">
          <a:xfrm>
            <a:off x="0" y="1100138"/>
            <a:ext cx="9144000" cy="176212"/>
          </a:xfrm>
          <a:prstGeom prst="rect">
            <a:avLst/>
          </a:prstGeom>
          <a:solidFill>
            <a:srgbClr val="00ADE4"/>
          </a:solidFill>
          <a:ln>
            <a:noFill/>
          </a:ln>
          <a:extLst/>
        </p:spPr>
        <p:txBody>
          <a:bodyPr/>
          <a:lstStyle/>
          <a:p>
            <a:pPr marL="115888" marR="0" lvl="0" indent="-115888" algn="l" defTabSz="914400" rtl="0" eaLnBrk="1" fontAlgn="base" latinLnBrk="0" hangingPunct="1">
              <a:lnSpc>
                <a:spcPct val="100000"/>
              </a:lnSpc>
              <a:spcBef>
                <a:spcPct val="50000"/>
              </a:spcBef>
              <a:spcAft>
                <a:spcPct val="0"/>
              </a:spcAft>
              <a:buClrTx/>
              <a:buSzTx/>
              <a:buFontTx/>
              <a:buChar char="•"/>
              <a:tabLst/>
              <a:defRPr/>
            </a:pPr>
            <a:endParaRPr kumimoji="0" lang="en-US" sz="1300" b="0"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2" name="Title 1"/>
          <p:cNvSpPr>
            <a:spLocks noGrp="1"/>
          </p:cNvSpPr>
          <p:nvPr>
            <p:ph type="title"/>
          </p:nvPr>
        </p:nvSpPr>
        <p:spPr>
          <a:xfrm>
            <a:off x="356934" y="301626"/>
            <a:ext cx="8462029" cy="756707"/>
          </a:xfrm>
        </p:spPr>
        <p:txBody>
          <a:bodyPr anchor="b"/>
          <a:lstStyle>
            <a:lvl1pPr>
              <a:defRPr sz="2200" b="0" i="0">
                <a:solidFill>
                  <a:schemeClr val="tx1"/>
                </a:solidFill>
                <a:latin typeface="+mn-lt"/>
              </a:defRPr>
            </a:lvl1pPr>
          </a:lstStyle>
          <a:p>
            <a:r>
              <a:rPr lang="en-US"/>
              <a:t>Click to edit Master title style</a:t>
            </a:r>
            <a:endParaRPr lang="en-US" dirty="0"/>
          </a:p>
        </p:txBody>
      </p:sp>
      <p:sp>
        <p:nvSpPr>
          <p:cNvPr id="5" name="Slide Number Placeholder 3"/>
          <p:cNvSpPr>
            <a:spLocks noGrp="1"/>
          </p:cNvSpPr>
          <p:nvPr>
            <p:ph type="sldNum" sz="quarter" idx="14"/>
          </p:nvPr>
        </p:nvSpPr>
        <p:spPr>
          <a:xfrm>
            <a:off x="357188" y="6350000"/>
            <a:ext cx="552450" cy="358775"/>
          </a:xfrm>
          <a:prstGeom prst="rect">
            <a:avLst/>
          </a:prstGeom>
        </p:spPr>
        <p:txBody>
          <a:bodyPr/>
          <a:lstStyle>
            <a:lvl1pPr>
              <a:defRPr>
                <a:solidFill>
                  <a:schemeClr val="bg1">
                    <a:lumMod val="75000"/>
                  </a:schemeClr>
                </a:solidFill>
                <a:latin typeface="+mn-lt"/>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BC760B9F-94B6-48F9-9CAF-FD4E51F2A4B3}" type="slidenum">
              <a:rPr kumimoji="0" lang="en-US" sz="1600" b="1" i="0" u="none" strike="noStrike" kern="1200" cap="none" spc="0" normalizeH="0" baseline="0" noProof="0" smtClean="0">
                <a:ln>
                  <a:noFill/>
                </a:ln>
                <a:solidFill>
                  <a:srgbClr val="FFFFFF">
                    <a:lumMod val="75000"/>
                  </a:srgbClr>
                </a:solidFill>
                <a:effectLst/>
                <a:uLnTx/>
                <a:uFillTx/>
                <a:latin typeface="Arial"/>
                <a:ea typeface="MS PGothic" pitchFamily="34" charset="-128"/>
                <a:cs typeface="+mn-cs"/>
              </a:rPr>
              <a:pPr marL="0" marR="0" lvl="0" indent="0" algn="l" defTabSz="914400" rtl="0" eaLnBrk="1" fontAlgn="base" latinLnBrk="0" hangingPunct="1">
                <a:lnSpc>
                  <a:spcPct val="100000"/>
                </a:lnSpc>
                <a:spcBef>
                  <a:spcPct val="0"/>
                </a:spcBef>
                <a:spcAft>
                  <a:spcPct val="0"/>
                </a:spcAft>
                <a:buClrTx/>
                <a:buSzTx/>
                <a:buFontTx/>
                <a:buNone/>
                <a:tabLst/>
                <a:defRPr/>
              </a:pPr>
              <a:t>‹#›</a:t>
            </a:fld>
            <a:endParaRPr kumimoji="0" lang="en-US" sz="1600" b="1" i="0" u="none" strike="noStrike" kern="1200" cap="none" spc="0" normalizeH="0" baseline="0" noProof="0">
              <a:ln>
                <a:noFill/>
              </a:ln>
              <a:solidFill>
                <a:srgbClr val="FFFFFF">
                  <a:lumMod val="75000"/>
                </a:srgbClr>
              </a:solidFill>
              <a:effectLst/>
              <a:uLnTx/>
              <a:uFillTx/>
              <a:latin typeface="Arial"/>
              <a:ea typeface="MS PGothic" pitchFamily="34" charset="-128"/>
              <a:cs typeface="+mn-cs"/>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915150" y="6311900"/>
            <a:ext cx="1982788" cy="38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ontent Placeholder 8"/>
          <p:cNvSpPr>
            <a:spLocks noGrp="1"/>
          </p:cNvSpPr>
          <p:nvPr>
            <p:ph sz="quarter" idx="18"/>
          </p:nvPr>
        </p:nvSpPr>
        <p:spPr>
          <a:xfrm>
            <a:off x="347663" y="3949487"/>
            <a:ext cx="8478837" cy="2299757"/>
          </a:xfrm>
        </p:spPr>
        <p:txBody>
          <a:bodyPr/>
          <a:lstStyle>
            <a:lvl1pPr marL="285750" indent="-285750" algn="just">
              <a:lnSpc>
                <a:spcPct val="100000"/>
              </a:lnSpc>
              <a:spcBef>
                <a:spcPts val="0"/>
              </a:spcBef>
              <a:buFont typeface="Arial" panose="020B0604020202020204" pitchFamily="34" charset="0"/>
              <a:buChar char="•"/>
              <a:defRPr/>
            </a:lvl1pPr>
            <a:lvl2pPr marL="287338" indent="-285750" algn="just">
              <a:lnSpc>
                <a:spcPct val="100000"/>
              </a:lnSpc>
              <a:spcBef>
                <a:spcPts val="0"/>
              </a:spcBef>
              <a:buClr>
                <a:schemeClr val="tx1"/>
              </a:buClr>
              <a:buFont typeface="Arial" panose="020B0604020202020204" pitchFamily="34" charset="0"/>
              <a:buChar char="•"/>
              <a:defRPr/>
            </a:lvl2pPr>
            <a:lvl3pPr marL="576263" indent="-285750" algn="just">
              <a:lnSpc>
                <a:spcPct val="100000"/>
              </a:lnSpc>
              <a:spcBef>
                <a:spcPts val="0"/>
              </a:spcBef>
              <a:buClr>
                <a:schemeClr val="tx1"/>
              </a:buClr>
              <a:buFont typeface="Arial" panose="020B0604020202020204" pitchFamily="34" charset="0"/>
              <a:buChar char="-"/>
              <a:defRPr sz="1400"/>
            </a:lvl3pPr>
            <a:lvl4pPr marL="855663" indent="-285750">
              <a:buFont typeface="Arial" panose="020B0604020202020204" pitchFamily="34" charset="0"/>
              <a:buChar char="◦"/>
              <a:defRPr sz="1400" baseline="0"/>
            </a:lvl4pPr>
          </a:lstStyle>
          <a:p>
            <a:pPr lvl="0"/>
            <a:r>
              <a:rPr lang="en-US"/>
              <a:t>Edit Master text styles</a:t>
            </a:r>
          </a:p>
          <a:p>
            <a:pPr lvl="1"/>
            <a:r>
              <a:rPr lang="en-US"/>
              <a:t>Second level</a:t>
            </a:r>
          </a:p>
          <a:p>
            <a:pPr lvl="2"/>
            <a:r>
              <a:rPr lang="en-US"/>
              <a:t>Third level</a:t>
            </a:r>
          </a:p>
        </p:txBody>
      </p:sp>
      <p:sp>
        <p:nvSpPr>
          <p:cNvPr id="11" name="Content Placeholder 8"/>
          <p:cNvSpPr>
            <a:spLocks noGrp="1"/>
          </p:cNvSpPr>
          <p:nvPr>
            <p:ph sz="quarter" idx="19"/>
          </p:nvPr>
        </p:nvSpPr>
        <p:spPr>
          <a:xfrm>
            <a:off x="356934" y="1463040"/>
            <a:ext cx="8478837" cy="2299757"/>
          </a:xfrm>
        </p:spPr>
        <p:txBody>
          <a:bodyPr/>
          <a:lstStyle>
            <a:lvl1pPr marL="285750" indent="-285750" algn="just">
              <a:lnSpc>
                <a:spcPct val="100000"/>
              </a:lnSpc>
              <a:spcBef>
                <a:spcPts val="0"/>
              </a:spcBef>
              <a:buFont typeface="Arial" panose="020B0604020202020204" pitchFamily="34" charset="0"/>
              <a:buChar char="•"/>
              <a:defRPr/>
            </a:lvl1pPr>
            <a:lvl2pPr marL="287338" indent="-285750" algn="just">
              <a:lnSpc>
                <a:spcPct val="100000"/>
              </a:lnSpc>
              <a:spcBef>
                <a:spcPts val="0"/>
              </a:spcBef>
              <a:buClr>
                <a:schemeClr val="tx1"/>
              </a:buClr>
              <a:buFont typeface="Arial" panose="020B0604020202020204" pitchFamily="34" charset="0"/>
              <a:buChar char="•"/>
              <a:defRPr/>
            </a:lvl2pPr>
            <a:lvl3pPr marL="576263" indent="-285750" algn="just">
              <a:lnSpc>
                <a:spcPct val="100000"/>
              </a:lnSpc>
              <a:spcBef>
                <a:spcPts val="0"/>
              </a:spcBef>
              <a:buClr>
                <a:schemeClr val="tx1"/>
              </a:buClr>
              <a:buFont typeface="Arial" panose="020B0604020202020204" pitchFamily="34" charset="0"/>
              <a:buChar char="-"/>
              <a:defRPr sz="1400"/>
            </a:lvl3pPr>
            <a:lvl4pPr marL="855663" indent="-285750">
              <a:buFont typeface="Arial" panose="020B0604020202020204" pitchFamily="34" charset="0"/>
              <a:buChar char="◦"/>
              <a:defRPr sz="1400" baseline="0"/>
            </a:lvl4pPr>
          </a:lstStyle>
          <a:p>
            <a:pPr lvl="0"/>
            <a:r>
              <a:rPr lang="en-US"/>
              <a:t>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9139507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hank You/End Slide">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ACA7507F-7A0E-4E14-B61C-A102E9E40F99}"/>
              </a:ext>
            </a:extLst>
          </p:cNvPr>
          <p:cNvSpPr/>
          <p:nvPr userDrawn="1"/>
        </p:nvSpPr>
        <p:spPr bwMode="auto">
          <a:xfrm>
            <a:off x="0" y="2882751"/>
            <a:ext cx="9144000" cy="2497667"/>
          </a:xfrm>
          <a:prstGeom prst="rect">
            <a:avLst/>
          </a:prstGeom>
          <a:gradFill>
            <a:gsLst>
              <a:gs pos="24000">
                <a:srgbClr val="0C6394"/>
              </a:gs>
              <a:gs pos="8000">
                <a:srgbClr val="005C91"/>
              </a:gs>
              <a:gs pos="100000">
                <a:srgbClr val="00588C"/>
              </a:gs>
            </a:gsLst>
            <a:lin ang="5400000" scaled="1"/>
          </a:gra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115888" marR="0" lvl="0" indent="-115888" algn="l" defTabSz="914400" rtl="0" eaLnBrk="1" fontAlgn="base" latinLnBrk="0" hangingPunct="1">
              <a:lnSpc>
                <a:spcPct val="100000"/>
              </a:lnSpc>
              <a:spcBef>
                <a:spcPct val="50000"/>
              </a:spcBef>
              <a:spcAft>
                <a:spcPct val="0"/>
              </a:spcAft>
              <a:buClrTx/>
              <a:buSzTx/>
              <a:buFontTx/>
              <a:buChar char="•"/>
              <a:tabLst/>
              <a:defRPr/>
            </a:pPr>
            <a:endParaRPr kumimoji="0" lang="en-US" sz="1300" b="0" i="0" u="none" strike="noStrike" kern="1200" cap="none" spc="0" normalizeH="0" baseline="0" noProof="0">
              <a:ln>
                <a:noFill/>
              </a:ln>
              <a:solidFill>
                <a:srgbClr val="002345"/>
              </a:solidFill>
              <a:effectLst/>
              <a:uLnTx/>
              <a:uFillTx/>
              <a:latin typeface="Trebuchet MS" pitchFamily="34" charset="0"/>
              <a:ea typeface="MS PGothic" pitchFamily="34" charset="-128"/>
              <a:cs typeface="Times New Roman" pitchFamily="18" charset="0"/>
            </a:endParaRPr>
          </a:p>
        </p:txBody>
      </p:sp>
      <p:pic>
        <p:nvPicPr>
          <p:cNvPr id="25" name="Picture 24">
            <a:extLst>
              <a:ext uri="{FF2B5EF4-FFF2-40B4-BE49-F238E27FC236}">
                <a16:creationId xmlns:a16="http://schemas.microsoft.com/office/drawing/2014/main" id="{51BD3E0B-C64A-4B0A-9D1E-F25D6B07E0C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76641" y="2996286"/>
            <a:ext cx="2110151" cy="2170441"/>
          </a:xfrm>
          <a:prstGeom prst="rect">
            <a:avLst/>
          </a:prstGeom>
          <a:noFill/>
        </p:spPr>
      </p:pic>
      <p:sp>
        <p:nvSpPr>
          <p:cNvPr id="6" name="Rectangle 5"/>
          <p:cNvSpPr>
            <a:spLocks noChangeArrowheads="1"/>
          </p:cNvSpPr>
          <p:nvPr userDrawn="1"/>
        </p:nvSpPr>
        <p:spPr bwMode="auto">
          <a:xfrm>
            <a:off x="0" y="5435600"/>
            <a:ext cx="9144000" cy="1422400"/>
          </a:xfrm>
          <a:prstGeom prst="rect">
            <a:avLst/>
          </a:prstGeom>
          <a:solidFill>
            <a:srgbClr val="00ADE4"/>
          </a:solidFill>
          <a:ln>
            <a:noFill/>
          </a:ln>
          <a:extLst/>
        </p:spPr>
        <p:txBody>
          <a:bodyPr/>
          <a:lstStyle/>
          <a:p>
            <a:pPr marL="115888" marR="0" lvl="0" indent="-115888" algn="l" defTabSz="914400" rtl="0" eaLnBrk="1" fontAlgn="base" latinLnBrk="0" hangingPunct="1">
              <a:lnSpc>
                <a:spcPct val="100000"/>
              </a:lnSpc>
              <a:spcBef>
                <a:spcPct val="50000"/>
              </a:spcBef>
              <a:spcAft>
                <a:spcPct val="0"/>
              </a:spcAft>
              <a:buClrTx/>
              <a:buSzTx/>
              <a:buFontTx/>
              <a:buChar char="•"/>
              <a:tabLst/>
              <a:defRPr/>
            </a:pPr>
            <a:endParaRPr kumimoji="0" lang="en-US" sz="1300" b="0" i="0" u="none" strike="noStrike" kern="1200" cap="none" spc="0" normalizeH="0" baseline="0" noProof="0">
              <a:ln>
                <a:noFill/>
              </a:ln>
              <a:solidFill>
                <a:srgbClr val="FFFFFF"/>
              </a:solidFill>
              <a:effectLst/>
              <a:uLnTx/>
              <a:uFillTx/>
              <a:latin typeface="Arial"/>
              <a:ea typeface="MS PGothic" pitchFamily="34" charset="-128"/>
              <a:cs typeface="+mn-cs"/>
            </a:endParaRPr>
          </a:p>
        </p:txBody>
      </p:sp>
      <p:sp>
        <p:nvSpPr>
          <p:cNvPr id="7" name="Rectangle 6"/>
          <p:cNvSpPr>
            <a:spLocks noChangeArrowheads="1"/>
          </p:cNvSpPr>
          <p:nvPr/>
        </p:nvSpPr>
        <p:spPr bwMode="auto">
          <a:xfrm>
            <a:off x="-1" y="5298715"/>
            <a:ext cx="9144000" cy="176213"/>
          </a:xfrm>
          <a:prstGeom prst="rect">
            <a:avLst/>
          </a:prstGeom>
          <a:solidFill>
            <a:schemeClr val="accent2"/>
          </a:solidFill>
          <a:ln>
            <a:noFill/>
          </a:ln>
          <a:extLst/>
        </p:spPr>
        <p:txBody>
          <a:bodyPr/>
          <a:lstStyle/>
          <a:p>
            <a:pPr marL="115888" marR="0" lvl="0" indent="-115888" algn="l" defTabSz="914400" rtl="0" eaLnBrk="1" fontAlgn="base" latinLnBrk="0" hangingPunct="1">
              <a:lnSpc>
                <a:spcPct val="100000"/>
              </a:lnSpc>
              <a:spcBef>
                <a:spcPct val="50000"/>
              </a:spcBef>
              <a:spcAft>
                <a:spcPct val="0"/>
              </a:spcAft>
              <a:buClrTx/>
              <a:buSzTx/>
              <a:buFontTx/>
              <a:buChar char="•"/>
              <a:tabLst/>
              <a:defRPr/>
            </a:pPr>
            <a:endParaRPr kumimoji="0" lang="en-US" sz="1300" b="0" i="0" u="none" strike="noStrike" kern="1200" cap="none" spc="0" normalizeH="0" baseline="0" noProof="0">
              <a:ln>
                <a:noFill/>
              </a:ln>
              <a:solidFill>
                <a:srgbClr val="FFFFFF"/>
              </a:solidFill>
              <a:effectLst/>
              <a:uLnTx/>
              <a:uFillTx/>
              <a:latin typeface="Arial"/>
              <a:ea typeface="MS PGothic" pitchFamily="34" charset="-128"/>
              <a:cs typeface="+mn-cs"/>
            </a:endParaRPr>
          </a:p>
        </p:txBody>
      </p:sp>
      <p:sp>
        <p:nvSpPr>
          <p:cNvPr id="17" name="Title 329"/>
          <p:cNvSpPr>
            <a:spLocks noGrp="1"/>
          </p:cNvSpPr>
          <p:nvPr>
            <p:ph type="title" hasCustomPrompt="1"/>
          </p:nvPr>
        </p:nvSpPr>
        <p:spPr>
          <a:xfrm>
            <a:off x="910257" y="779825"/>
            <a:ext cx="7323485" cy="387684"/>
          </a:xfrm>
        </p:spPr>
        <p:txBody>
          <a:bodyPr>
            <a:noAutofit/>
          </a:bodyPr>
          <a:lstStyle>
            <a:lvl1pPr algn="ctr">
              <a:defRPr sz="3200" b="1" cap="none" baseline="0">
                <a:solidFill>
                  <a:schemeClr val="tx1"/>
                </a:solidFill>
                <a:latin typeface="+mn-lt"/>
              </a:defRPr>
            </a:lvl1pPr>
          </a:lstStyle>
          <a:p>
            <a:r>
              <a:rPr lang="en-US" dirty="0"/>
              <a:t>THANK YOU!</a:t>
            </a:r>
          </a:p>
        </p:txBody>
      </p:sp>
      <p:sp>
        <p:nvSpPr>
          <p:cNvPr id="15" name="Title 329"/>
          <p:cNvSpPr txBox="1">
            <a:spLocks/>
          </p:cNvSpPr>
          <p:nvPr userDrawn="1"/>
        </p:nvSpPr>
        <p:spPr bwMode="auto">
          <a:xfrm>
            <a:off x="5720198" y="5905377"/>
            <a:ext cx="2636402" cy="482846"/>
          </a:xfrm>
          <a:prstGeom prst="rect">
            <a:avLst/>
          </a:prstGeom>
          <a:noFill/>
          <a:ln w="9525">
            <a:noFill/>
            <a:miter lim="800000"/>
            <a:headEnd/>
            <a:tailEnd/>
          </a:ln>
          <a:effectLst>
            <a:outerShdw blurRad="50800" dist="38100" dir="2700000" algn="ctr" rotWithShape="0">
              <a:schemeClr val="tx1"/>
            </a:outerShdw>
          </a:effectLst>
        </p:spPr>
        <p:txBody>
          <a:bodyPr vert="horz" wrap="square" lIns="0" tIns="0" rIns="0" bIns="0" numCol="1" anchor="b" anchorCtr="0" compatLnSpc="1">
            <a:prstTxWarp prst="textNoShape">
              <a:avLst/>
            </a:prstTxWarp>
            <a:noAutofit/>
          </a:bodyPr>
          <a:lstStyle>
            <a:lvl1pPr algn="l" rtl="0" fontAlgn="base">
              <a:lnSpc>
                <a:spcPct val="100000"/>
              </a:lnSpc>
              <a:spcBef>
                <a:spcPts val="0"/>
              </a:spcBef>
              <a:spcAft>
                <a:spcPct val="0"/>
              </a:spcAft>
              <a:defRPr sz="3600" b="1" cap="none" baseline="0">
                <a:solidFill>
                  <a:schemeClr val="bg1"/>
                </a:solidFill>
                <a:latin typeface="+mn-lt"/>
                <a:ea typeface="MS PGothic" pitchFamily="34" charset="-128"/>
                <a:cs typeface="Andes" panose="02000000000000000000" pitchFamily="50" charset="0"/>
              </a:defRPr>
            </a:lvl1pPr>
            <a:lvl2pPr algn="l" rtl="0" fontAlgn="base">
              <a:spcBef>
                <a:spcPct val="0"/>
              </a:spcBef>
              <a:spcAft>
                <a:spcPct val="0"/>
              </a:spcAft>
              <a:defRPr sz="2600">
                <a:solidFill>
                  <a:schemeClr val="tx1"/>
                </a:solidFill>
                <a:latin typeface="Arial Bold" charset="0"/>
                <a:ea typeface="MS PGothic" pitchFamily="34" charset="-128"/>
                <a:cs typeface="ＭＳ Ｐゴシック" charset="0"/>
              </a:defRPr>
            </a:lvl2pPr>
            <a:lvl3pPr algn="l" rtl="0" fontAlgn="base">
              <a:spcBef>
                <a:spcPct val="0"/>
              </a:spcBef>
              <a:spcAft>
                <a:spcPct val="0"/>
              </a:spcAft>
              <a:defRPr sz="2600">
                <a:solidFill>
                  <a:schemeClr val="tx1"/>
                </a:solidFill>
                <a:latin typeface="Arial Bold" charset="0"/>
                <a:ea typeface="MS PGothic" pitchFamily="34" charset="-128"/>
                <a:cs typeface="ＭＳ Ｐゴシック" charset="0"/>
              </a:defRPr>
            </a:lvl3pPr>
            <a:lvl4pPr algn="l" rtl="0" fontAlgn="base">
              <a:spcBef>
                <a:spcPct val="0"/>
              </a:spcBef>
              <a:spcAft>
                <a:spcPct val="0"/>
              </a:spcAft>
              <a:defRPr sz="2600">
                <a:solidFill>
                  <a:schemeClr val="tx1"/>
                </a:solidFill>
                <a:latin typeface="Arial Bold" charset="0"/>
                <a:ea typeface="MS PGothic" pitchFamily="34" charset="-128"/>
                <a:cs typeface="ＭＳ Ｐゴシック" charset="0"/>
              </a:defRPr>
            </a:lvl4pPr>
            <a:lvl5pPr algn="l" rtl="0" fontAlgn="base">
              <a:spcBef>
                <a:spcPct val="0"/>
              </a:spcBef>
              <a:spcAft>
                <a:spcPct val="0"/>
              </a:spcAft>
              <a:defRPr sz="2600">
                <a:solidFill>
                  <a:schemeClr val="tx1"/>
                </a:solidFill>
                <a:latin typeface="Arial Bold" charset="0"/>
                <a:ea typeface="MS PGothic" pitchFamily="34" charset="-128"/>
                <a:cs typeface="ＭＳ Ｐゴシック" charset="0"/>
              </a:defRPr>
            </a:lvl5pPr>
            <a:lvl6pPr marL="457200" algn="ctr" rtl="0" eaLnBrk="1" fontAlgn="base" hangingPunct="1">
              <a:spcBef>
                <a:spcPct val="0"/>
              </a:spcBef>
              <a:spcAft>
                <a:spcPct val="0"/>
              </a:spcAft>
              <a:defRPr sz="2600" b="1">
                <a:solidFill>
                  <a:srgbClr val="014C6D"/>
                </a:solidFill>
                <a:latin typeface="Trebuchet MS" pitchFamily="34" charset="0"/>
              </a:defRPr>
            </a:lvl6pPr>
            <a:lvl7pPr marL="914400" algn="ctr" rtl="0" eaLnBrk="1" fontAlgn="base" hangingPunct="1">
              <a:spcBef>
                <a:spcPct val="0"/>
              </a:spcBef>
              <a:spcAft>
                <a:spcPct val="0"/>
              </a:spcAft>
              <a:defRPr sz="2600" b="1">
                <a:solidFill>
                  <a:srgbClr val="014C6D"/>
                </a:solidFill>
                <a:latin typeface="Trebuchet MS" pitchFamily="34" charset="0"/>
              </a:defRPr>
            </a:lvl7pPr>
            <a:lvl8pPr marL="1371600" algn="ctr" rtl="0" eaLnBrk="1" fontAlgn="base" hangingPunct="1">
              <a:spcBef>
                <a:spcPct val="0"/>
              </a:spcBef>
              <a:spcAft>
                <a:spcPct val="0"/>
              </a:spcAft>
              <a:defRPr sz="2600" b="1">
                <a:solidFill>
                  <a:srgbClr val="014C6D"/>
                </a:solidFill>
                <a:latin typeface="Trebuchet MS" pitchFamily="34" charset="0"/>
              </a:defRPr>
            </a:lvl8pPr>
            <a:lvl9pPr marL="1828800" algn="ctr" rtl="0" eaLnBrk="1" fontAlgn="base" hangingPunct="1">
              <a:spcBef>
                <a:spcPct val="0"/>
              </a:spcBef>
              <a:spcAft>
                <a:spcPct val="0"/>
              </a:spcAft>
              <a:defRPr sz="2600" b="1">
                <a:solidFill>
                  <a:srgbClr val="014C6D"/>
                </a:solidFill>
                <a:latin typeface="Trebuchet MS" pitchFamily="34" charset="0"/>
              </a:defRPr>
            </a:lvl9pPr>
          </a:lstStyle>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US" sz="2600" b="1" i="0" u="none" strike="noStrike" kern="0" cap="none" spc="0" normalizeH="0" baseline="0" noProof="0" dirty="0">
                <a:ln>
                  <a:noFill/>
                </a:ln>
                <a:solidFill>
                  <a:srgbClr val="FFFFFF"/>
                </a:solidFill>
                <a:effectLst/>
                <a:uLnTx/>
                <a:uFillTx/>
                <a:latin typeface="Arial"/>
                <a:ea typeface="MS PGothic" pitchFamily="34" charset="-128"/>
              </a:rPr>
              <a:t>Doing Business</a:t>
            </a:r>
          </a:p>
        </p:txBody>
      </p:sp>
      <p:sp>
        <p:nvSpPr>
          <p:cNvPr id="18" name="TextBox 17"/>
          <p:cNvSpPr txBox="1"/>
          <p:nvPr userDrawn="1"/>
        </p:nvSpPr>
        <p:spPr>
          <a:xfrm>
            <a:off x="2123489" y="1784105"/>
            <a:ext cx="4897020" cy="58477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FDB714"/>
                </a:solidFill>
                <a:effectLst/>
                <a:uLnTx/>
                <a:uFillTx/>
                <a:latin typeface="Arial"/>
                <a:ea typeface="MS PGothic" pitchFamily="34" charset="-128"/>
                <a:cs typeface="Arial" pitchFamily="34" charset="0"/>
              </a:rPr>
              <a:t>www.doingbusiness.org</a:t>
            </a:r>
          </a:p>
        </p:txBody>
      </p:sp>
      <p:grpSp>
        <p:nvGrpSpPr>
          <p:cNvPr id="12" name="Group 11">
            <a:extLst>
              <a:ext uri="{FF2B5EF4-FFF2-40B4-BE49-F238E27FC236}">
                <a16:creationId xmlns:a16="http://schemas.microsoft.com/office/drawing/2014/main" id="{DF3986B7-E3A8-4FA0-A95E-94EBDB4D012D}"/>
              </a:ext>
            </a:extLst>
          </p:cNvPr>
          <p:cNvGrpSpPr>
            <a:grpSpLocks/>
          </p:cNvGrpSpPr>
          <p:nvPr userDrawn="1"/>
        </p:nvGrpSpPr>
        <p:grpSpPr bwMode="auto">
          <a:xfrm>
            <a:off x="244032" y="5750365"/>
            <a:ext cx="3989765" cy="854757"/>
            <a:chOff x="264890" y="4539871"/>
            <a:chExt cx="4321263" cy="876905"/>
          </a:xfrm>
          <a:effectLst>
            <a:outerShdw blurRad="50800" dist="38100" dir="2700000" algn="tl" rotWithShape="0">
              <a:schemeClr val="tx1"/>
            </a:outerShdw>
          </a:effectLst>
        </p:grpSpPr>
        <p:pic>
          <p:nvPicPr>
            <p:cNvPr id="13" name="Picture 12" descr="reverse.png">
              <a:extLst>
                <a:ext uri="{FF2B5EF4-FFF2-40B4-BE49-F238E27FC236}">
                  <a16:creationId xmlns:a16="http://schemas.microsoft.com/office/drawing/2014/main" id="{8E2641C4-ED8D-4FB3-B7DC-85813B7B0F19}"/>
                </a:ext>
              </a:extLst>
            </p:cNvPr>
            <p:cNvPicPr>
              <a:picLocks noChangeAspect="1"/>
            </p:cNvPicPr>
            <p:nvPr/>
          </p:nvPicPr>
          <p:blipFill>
            <a:blip r:embed="rId3">
              <a:extLst>
                <a:ext uri="{28A0092B-C50C-407E-A947-70E740481C1C}">
                  <a14:useLocalDpi xmlns:a14="http://schemas.microsoft.com/office/drawing/2010/main" val="0"/>
                </a:ext>
              </a:extLst>
            </a:blip>
            <a:srcRect l="22154" t="27124" b="28558"/>
            <a:stretch>
              <a:fillRect/>
            </a:stretch>
          </p:blipFill>
          <p:spPr bwMode="auto">
            <a:xfrm>
              <a:off x="1200795" y="4789714"/>
              <a:ext cx="3385358" cy="4082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NEW-WHITE-GRADIENT-GLOBES.png">
              <a:extLst>
                <a:ext uri="{FF2B5EF4-FFF2-40B4-BE49-F238E27FC236}">
                  <a16:creationId xmlns:a16="http://schemas.microsoft.com/office/drawing/2014/main" id="{A78B02BD-92DC-4854-9EAF-C01B16C36D08}"/>
                </a:ext>
              </a:extLst>
            </p:cNvPr>
            <p:cNvPicPr>
              <a:picLocks noChangeAspect="1"/>
            </p:cNvPicPr>
            <p:nvPr/>
          </p:nvPicPr>
          <p:blipFill>
            <a:blip r:embed="rId4">
              <a:extLst>
                <a:ext uri="{28A0092B-C50C-407E-A947-70E740481C1C}">
                  <a14:useLocalDpi xmlns:a14="http://schemas.microsoft.com/office/drawing/2010/main" val="0"/>
                </a:ext>
              </a:extLst>
            </a:blip>
            <a:srcRect b="4430"/>
            <a:stretch>
              <a:fillRect/>
            </a:stretch>
          </p:blipFill>
          <p:spPr bwMode="auto">
            <a:xfrm>
              <a:off x="264890" y="4539871"/>
              <a:ext cx="935905" cy="876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6" name="TextBox 15">
            <a:extLst>
              <a:ext uri="{FF2B5EF4-FFF2-40B4-BE49-F238E27FC236}">
                <a16:creationId xmlns:a16="http://schemas.microsoft.com/office/drawing/2014/main" id="{09E8851F-91C9-4D92-8D9E-AB5A27DCF01F}"/>
              </a:ext>
            </a:extLst>
          </p:cNvPr>
          <p:cNvSpPr txBox="1"/>
          <p:nvPr userDrawn="1"/>
        </p:nvSpPr>
        <p:spPr>
          <a:xfrm>
            <a:off x="1070563" y="6368642"/>
            <a:ext cx="3989765" cy="292388"/>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300" b="1" i="0" u="none" strike="noStrike" kern="1200" cap="none" spc="0" normalizeH="0" baseline="0" noProof="0" dirty="0">
                <a:ln>
                  <a:noFill/>
                </a:ln>
                <a:solidFill>
                  <a:srgbClr val="002345"/>
                </a:solidFill>
                <a:effectLst/>
                <a:uLnTx/>
                <a:uFillTx/>
                <a:latin typeface="Arial"/>
                <a:ea typeface="MS PGothic" pitchFamily="34" charset="-128"/>
                <a:cs typeface="+mn-cs"/>
              </a:rPr>
              <a:t>Development Economics </a:t>
            </a:r>
            <a:r>
              <a:rPr kumimoji="0" lang="en-US" sz="1300" b="1" i="0" u="none" strike="noStrike" kern="1200" cap="none" spc="0" normalizeH="0" baseline="0" noProof="0" dirty="0">
                <a:ln>
                  <a:noFill/>
                </a:ln>
                <a:solidFill>
                  <a:srgbClr val="FFFFFF"/>
                </a:solidFill>
                <a:effectLst/>
                <a:uLnTx/>
                <a:uFillTx/>
                <a:latin typeface="Arial"/>
                <a:ea typeface="MS PGothic" pitchFamily="34" charset="-128"/>
                <a:cs typeface="Arial" panose="020B0604020202020204" pitchFamily="34" charset="0"/>
              </a:rPr>
              <a:t>│Global Indicators</a:t>
            </a:r>
            <a:endParaRPr kumimoji="0" lang="en-US" sz="1300" b="1" i="0" u="none" strike="noStrike" kern="1200" cap="none" spc="0" normalizeH="0" baseline="0" noProof="0" dirty="0">
              <a:ln>
                <a:noFill/>
              </a:ln>
              <a:solidFill>
                <a:srgbClr val="FFFFFF"/>
              </a:solidFill>
              <a:effectLst/>
              <a:uLnTx/>
              <a:uFillTx/>
              <a:latin typeface="Arial"/>
              <a:ea typeface="MS PGothic" pitchFamily="34" charset="-128"/>
              <a:cs typeface="+mn-cs"/>
            </a:endParaRPr>
          </a:p>
        </p:txBody>
      </p:sp>
    </p:spTree>
    <p:extLst>
      <p:ext uri="{BB962C8B-B14F-4D97-AF65-F5344CB8AC3E}">
        <p14:creationId xmlns:p14="http://schemas.microsoft.com/office/powerpoint/2010/main" val="41164914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able of Contents">
    <p:bg>
      <p:bgPr>
        <a:solidFill>
          <a:schemeClr val="bg1"/>
        </a:solidFill>
        <a:effectLst/>
      </p:bgPr>
    </p:bg>
    <p:spTree>
      <p:nvGrpSpPr>
        <p:cNvPr id="1" name=""/>
        <p:cNvGrpSpPr/>
        <p:nvPr/>
      </p:nvGrpSpPr>
      <p:grpSpPr>
        <a:xfrm>
          <a:off x="0" y="0"/>
          <a:ext cx="0" cy="0"/>
          <a:chOff x="0" y="0"/>
          <a:chExt cx="0" cy="0"/>
        </a:xfrm>
      </p:grpSpPr>
      <p:sp>
        <p:nvSpPr>
          <p:cNvPr id="8" name="Content Placeholder 8"/>
          <p:cNvSpPr>
            <a:spLocks noGrp="1"/>
          </p:cNvSpPr>
          <p:nvPr>
            <p:ph sz="quarter" idx="16"/>
          </p:nvPr>
        </p:nvSpPr>
        <p:spPr>
          <a:xfrm>
            <a:off x="356616" y="1463040"/>
            <a:ext cx="8478837" cy="4617720"/>
          </a:xfrm>
        </p:spPr>
        <p:txBody>
          <a:bodyPr/>
          <a:lstStyle>
            <a:lvl1pPr marL="285750" indent="-285750" algn="just">
              <a:lnSpc>
                <a:spcPct val="100000"/>
              </a:lnSpc>
              <a:spcBef>
                <a:spcPts val="0"/>
              </a:spcBef>
              <a:buFont typeface="Arial" panose="020B0604020202020204" pitchFamily="34" charset="0"/>
              <a:buChar char="•"/>
              <a:defRPr/>
            </a:lvl1pPr>
            <a:lvl2pPr marL="287338" indent="-285750" algn="just">
              <a:lnSpc>
                <a:spcPct val="100000"/>
              </a:lnSpc>
              <a:spcBef>
                <a:spcPts val="0"/>
              </a:spcBef>
              <a:buClr>
                <a:schemeClr val="tx1"/>
              </a:buClr>
              <a:buFont typeface="Arial" panose="020B0604020202020204" pitchFamily="34" charset="0"/>
              <a:buChar char="•"/>
              <a:defRPr/>
            </a:lvl2pPr>
            <a:lvl3pPr marL="576263" indent="-285750" algn="just">
              <a:lnSpc>
                <a:spcPct val="100000"/>
              </a:lnSpc>
              <a:spcBef>
                <a:spcPts val="0"/>
              </a:spcBef>
              <a:buClr>
                <a:schemeClr val="tx1"/>
              </a:buClr>
              <a:buFont typeface="Arial" panose="020B0604020202020204" pitchFamily="34" charset="0"/>
              <a:buChar char="-"/>
              <a:defRPr/>
            </a:lvl3pPr>
            <a:lvl4pPr marL="855663" indent="-285750">
              <a:buFont typeface="Arial" panose="020B0604020202020204" pitchFamily="34" charset="0"/>
              <a:buChar char="◦"/>
              <a:defRPr baseline="0"/>
            </a:lvl4pPr>
          </a:lstStyle>
          <a:p>
            <a:pPr lvl="0"/>
            <a:r>
              <a:rPr lang="en-US" dirty="0"/>
              <a:t>Click to edit Master text styles</a:t>
            </a:r>
          </a:p>
          <a:p>
            <a:pPr lvl="2"/>
            <a:r>
              <a:rPr lang="en-US" dirty="0"/>
              <a:t>Second level</a:t>
            </a:r>
          </a:p>
          <a:p>
            <a:pPr lvl="3"/>
            <a:r>
              <a:rPr lang="en-US" dirty="0"/>
              <a:t>Third level</a:t>
            </a:r>
          </a:p>
        </p:txBody>
      </p:sp>
      <p:sp>
        <p:nvSpPr>
          <p:cNvPr id="4" name="Rectangle 9"/>
          <p:cNvSpPr>
            <a:spLocks noChangeArrowheads="1"/>
          </p:cNvSpPr>
          <p:nvPr/>
        </p:nvSpPr>
        <p:spPr bwMode="auto">
          <a:xfrm>
            <a:off x="0" y="1100138"/>
            <a:ext cx="9144000" cy="176212"/>
          </a:xfrm>
          <a:prstGeom prst="rect">
            <a:avLst/>
          </a:prstGeom>
          <a:solidFill>
            <a:srgbClr val="00ADE4"/>
          </a:solidFill>
          <a:ln>
            <a:noFill/>
          </a:ln>
          <a:extLst/>
        </p:spPr>
        <p:txBody>
          <a:bodyPr/>
          <a:lstStyle/>
          <a:p>
            <a:pPr marL="115888" indent="-115888">
              <a:spcBef>
                <a:spcPct val="50000"/>
              </a:spcBef>
              <a:buFontTx/>
              <a:buChar char="•"/>
            </a:pPr>
            <a:endParaRPr lang="en-US" sz="1300" b="0">
              <a:solidFill>
                <a:srgbClr val="002345"/>
              </a:solidFill>
              <a:latin typeface="Arial"/>
            </a:endParaRPr>
          </a:p>
        </p:txBody>
      </p:sp>
      <p:sp>
        <p:nvSpPr>
          <p:cNvPr id="2" name="Title 1"/>
          <p:cNvSpPr>
            <a:spLocks noGrp="1"/>
          </p:cNvSpPr>
          <p:nvPr>
            <p:ph type="title"/>
          </p:nvPr>
        </p:nvSpPr>
        <p:spPr>
          <a:xfrm>
            <a:off x="356934" y="301626"/>
            <a:ext cx="8462029" cy="756707"/>
          </a:xfrm>
        </p:spPr>
        <p:txBody>
          <a:bodyPr anchor="b"/>
          <a:lstStyle>
            <a:lvl1pPr>
              <a:defRPr sz="2200" b="0" i="0">
                <a:solidFill>
                  <a:schemeClr val="tx1"/>
                </a:solidFill>
                <a:latin typeface="+mn-lt"/>
              </a:defRPr>
            </a:lvl1pPr>
          </a:lstStyle>
          <a:p>
            <a:r>
              <a:rPr lang="en-US" dirty="0"/>
              <a:t>Click to edit Master title style</a:t>
            </a:r>
          </a:p>
        </p:txBody>
      </p:sp>
      <p:sp>
        <p:nvSpPr>
          <p:cNvPr id="5" name="Slide Number Placeholder 3"/>
          <p:cNvSpPr>
            <a:spLocks noGrp="1"/>
          </p:cNvSpPr>
          <p:nvPr>
            <p:ph type="sldNum" sz="quarter" idx="14"/>
          </p:nvPr>
        </p:nvSpPr>
        <p:spPr>
          <a:xfrm>
            <a:off x="357188" y="6350000"/>
            <a:ext cx="552450" cy="358775"/>
          </a:xfrm>
          <a:prstGeom prst="rect">
            <a:avLst/>
          </a:prstGeom>
        </p:spPr>
        <p:txBody>
          <a:bodyPr/>
          <a:lstStyle>
            <a:lvl1pPr>
              <a:defRPr>
                <a:solidFill>
                  <a:schemeClr val="bg1">
                    <a:lumMod val="75000"/>
                  </a:schemeClr>
                </a:solidFill>
                <a:latin typeface="+mn-lt"/>
              </a:defRPr>
            </a:lvl1pPr>
          </a:lstStyle>
          <a:p>
            <a:fld id="{BC760B9F-94B6-48F9-9CAF-FD4E51F2A4B3}" type="slidenum">
              <a:rPr lang="en-US" smtClean="0">
                <a:solidFill>
                  <a:srgbClr val="FFFFFF">
                    <a:lumMod val="75000"/>
                  </a:srgbClr>
                </a:solidFill>
              </a:rPr>
              <a:pPr/>
              <a:t>‹#›</a:t>
            </a:fld>
            <a:endParaRPr lang="en-US">
              <a:solidFill>
                <a:srgbClr val="FFFFFF">
                  <a:lumMod val="75000"/>
                </a:srgbClr>
              </a:solidFill>
            </a:endParaRP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915150" y="6311900"/>
            <a:ext cx="1982788" cy="38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868854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032064D-337B-4DAE-9B8B-BCFA4962287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626" y="-1"/>
            <a:ext cx="9152626" cy="5138724"/>
          </a:xfrm>
          <a:prstGeom prst="rect">
            <a:avLst/>
          </a:prstGeom>
        </p:spPr>
      </p:pic>
      <p:sp>
        <p:nvSpPr>
          <p:cNvPr id="70" name="Rectangle 5"/>
          <p:cNvSpPr>
            <a:spLocks noChangeArrowheads="1"/>
          </p:cNvSpPr>
          <p:nvPr userDrawn="1"/>
        </p:nvSpPr>
        <p:spPr bwMode="auto">
          <a:xfrm flipV="1">
            <a:off x="0" y="-1"/>
            <a:ext cx="9135374" cy="4477110"/>
          </a:xfrm>
          <a:prstGeom prst="rect">
            <a:avLst/>
          </a:prstGeom>
          <a:noFill/>
          <a:ln>
            <a:noFill/>
          </a:ln>
          <a:extLst/>
        </p:spPr>
        <p:txBody>
          <a:bodyPr/>
          <a:lstStyle/>
          <a:p>
            <a:pPr marL="115888" marR="0" lvl="0" indent="-115888" algn="l" defTabSz="914400" rtl="0" eaLnBrk="1" fontAlgn="base" latinLnBrk="0" hangingPunct="1">
              <a:lnSpc>
                <a:spcPct val="100000"/>
              </a:lnSpc>
              <a:spcBef>
                <a:spcPct val="50000"/>
              </a:spcBef>
              <a:spcAft>
                <a:spcPct val="0"/>
              </a:spcAft>
              <a:buClrTx/>
              <a:buSzTx/>
              <a:buFontTx/>
              <a:buChar char="•"/>
              <a:tabLst/>
              <a:defRPr/>
            </a:pPr>
            <a:endParaRPr kumimoji="0" lang="en-US" sz="1300" b="0"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6" name="Line 1086"/>
          <p:cNvSpPr>
            <a:spLocks noChangeShapeType="1"/>
          </p:cNvSpPr>
          <p:nvPr/>
        </p:nvSpPr>
        <p:spPr bwMode="auto">
          <a:xfrm>
            <a:off x="484188" y="617538"/>
            <a:ext cx="1587" cy="158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7" name="Line 1087"/>
          <p:cNvSpPr>
            <a:spLocks noChangeShapeType="1"/>
          </p:cNvSpPr>
          <p:nvPr/>
        </p:nvSpPr>
        <p:spPr bwMode="auto">
          <a:xfrm>
            <a:off x="484188" y="617538"/>
            <a:ext cx="1587" cy="158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10" name="Freeform 1098"/>
          <p:cNvSpPr>
            <a:spLocks/>
          </p:cNvSpPr>
          <p:nvPr/>
        </p:nvSpPr>
        <p:spPr bwMode="auto">
          <a:xfrm>
            <a:off x="487363" y="617538"/>
            <a:ext cx="3175" cy="1587"/>
          </a:xfrm>
          <a:custGeom>
            <a:avLst/>
            <a:gdLst>
              <a:gd name="T0" fmla="*/ 0 w 2"/>
              <a:gd name="T1" fmla="*/ 0 h 1587"/>
              <a:gd name="T2" fmla="*/ 3175 w 2"/>
              <a:gd name="T3" fmla="*/ 0 h 1587"/>
              <a:gd name="T4" fmla="*/ 3175 w 2"/>
              <a:gd name="T5" fmla="*/ 0 h 1587"/>
              <a:gd name="T6" fmla="*/ 3175 w 2"/>
              <a:gd name="T7" fmla="*/ 0 h 1587"/>
              <a:gd name="T8" fmla="*/ 0 w 2"/>
              <a:gd name="T9" fmla="*/ 0 h 1587"/>
              <a:gd name="T10" fmla="*/ 0 w 2"/>
              <a:gd name="T11" fmla="*/ 0 h 1587"/>
              <a:gd name="T12" fmla="*/ 0 w 2"/>
              <a:gd name="T13" fmla="*/ 0 h 1587"/>
              <a:gd name="T14" fmla="*/ 0 w 2"/>
              <a:gd name="T15" fmla="*/ 0 h 1587"/>
              <a:gd name="T16" fmla="*/ 0 w 2"/>
              <a:gd name="T17" fmla="*/ 0 h 1587"/>
              <a:gd name="T18" fmla="*/ 0 w 2"/>
              <a:gd name="T19" fmla="*/ 0 h 1587"/>
              <a:gd name="T20" fmla="*/ 0 w 2"/>
              <a:gd name="T21" fmla="*/ 0 h 1587"/>
              <a:gd name="T22" fmla="*/ 0 w 2"/>
              <a:gd name="T23" fmla="*/ 0 h 1587"/>
              <a:gd name="T24" fmla="*/ 0 w 2"/>
              <a:gd name="T25" fmla="*/ 0 h 1587"/>
              <a:gd name="T26" fmla="*/ 0 w 2"/>
              <a:gd name="T27" fmla="*/ 0 h 1587"/>
              <a:gd name="T28" fmla="*/ 0 w 2"/>
              <a:gd name="T29" fmla="*/ 0 h 1587"/>
              <a:gd name="T30" fmla="*/ 0 w 2"/>
              <a:gd name="T31" fmla="*/ 0 h 1587"/>
              <a:gd name="T32" fmla="*/ 0 w 2"/>
              <a:gd name="T33" fmla="*/ 0 h 1587"/>
              <a:gd name="T34" fmla="*/ 3175 w 2"/>
              <a:gd name="T35" fmla="*/ 0 h 1587"/>
              <a:gd name="T36" fmla="*/ 3175 w 2"/>
              <a:gd name="T37" fmla="*/ 0 h 1587"/>
              <a:gd name="T38" fmla="*/ 3175 w 2"/>
              <a:gd name="T39" fmla="*/ 0 h 1587"/>
              <a:gd name="T40" fmla="*/ 0 w 2"/>
              <a:gd name="T41" fmla="*/ 0 h 1587"/>
              <a:gd name="T42" fmla="*/ 0 w 2"/>
              <a:gd name="T43" fmla="*/ 0 h 1587"/>
              <a:gd name="T44" fmla="*/ 0 w 2"/>
              <a:gd name="T45" fmla="*/ 0 h 158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 h="1587">
                <a:moveTo>
                  <a:pt x="0" y="0"/>
                </a:moveTo>
                <a:lnTo>
                  <a:pt x="2" y="0"/>
                </a:lnTo>
                <a:lnTo>
                  <a:pt x="0" y="0"/>
                </a:lnTo>
                <a:lnTo>
                  <a:pt x="2"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13" name="Freeform 1134"/>
          <p:cNvSpPr>
            <a:spLocks/>
          </p:cNvSpPr>
          <p:nvPr/>
        </p:nvSpPr>
        <p:spPr bwMode="auto">
          <a:xfrm>
            <a:off x="703263" y="514350"/>
            <a:ext cx="3175" cy="6350"/>
          </a:xfrm>
          <a:custGeom>
            <a:avLst/>
            <a:gdLst>
              <a:gd name="T0" fmla="*/ 3175 w 2"/>
              <a:gd name="T1" fmla="*/ 6350 h 4"/>
              <a:gd name="T2" fmla="*/ 3175 w 2"/>
              <a:gd name="T3" fmla="*/ 6350 h 4"/>
              <a:gd name="T4" fmla="*/ 3175 w 2"/>
              <a:gd name="T5" fmla="*/ 6350 h 4"/>
              <a:gd name="T6" fmla="*/ 3175 w 2"/>
              <a:gd name="T7" fmla="*/ 3175 h 4"/>
              <a:gd name="T8" fmla="*/ 3175 w 2"/>
              <a:gd name="T9" fmla="*/ 0 h 4"/>
              <a:gd name="T10" fmla="*/ 3175 w 2"/>
              <a:gd name="T11" fmla="*/ 0 h 4"/>
              <a:gd name="T12" fmla="*/ 3175 w 2"/>
              <a:gd name="T13" fmla="*/ 0 h 4"/>
              <a:gd name="T14" fmla="*/ 0 w 2"/>
              <a:gd name="T15" fmla="*/ 3175 h 4"/>
              <a:gd name="T16" fmla="*/ 3175 w 2"/>
              <a:gd name="T17" fmla="*/ 6350 h 4"/>
              <a:gd name="T18" fmla="*/ 3175 w 2"/>
              <a:gd name="T19" fmla="*/ 3175 h 4"/>
              <a:gd name="T20" fmla="*/ 3175 w 2"/>
              <a:gd name="T21" fmla="*/ 3175 h 4"/>
              <a:gd name="T22" fmla="*/ 3175 w 2"/>
              <a:gd name="T23" fmla="*/ 0 h 4"/>
              <a:gd name="T24" fmla="*/ 3175 w 2"/>
              <a:gd name="T25" fmla="*/ 3175 h 4"/>
              <a:gd name="T26" fmla="*/ 3175 w 2"/>
              <a:gd name="T27" fmla="*/ 3175 h 4"/>
              <a:gd name="T28" fmla="*/ 3175 w 2"/>
              <a:gd name="T29" fmla="*/ 3175 h 4"/>
              <a:gd name="T30" fmla="*/ 3175 w 2"/>
              <a:gd name="T31" fmla="*/ 3175 h 4"/>
              <a:gd name="T32" fmla="*/ 3175 w 2"/>
              <a:gd name="T33" fmla="*/ 3175 h 4"/>
              <a:gd name="T34" fmla="*/ 3175 w 2"/>
              <a:gd name="T35" fmla="*/ 3175 h 4"/>
              <a:gd name="T36" fmla="*/ 3175 w 2"/>
              <a:gd name="T37" fmla="*/ 3175 h 4"/>
              <a:gd name="T38" fmla="*/ 3175 w 2"/>
              <a:gd name="T39" fmla="*/ 3175 h 4"/>
              <a:gd name="T40" fmla="*/ 3175 w 2"/>
              <a:gd name="T41" fmla="*/ 3175 h 4"/>
              <a:gd name="T42" fmla="*/ 3175 w 2"/>
              <a:gd name="T43" fmla="*/ 3175 h 4"/>
              <a:gd name="T44" fmla="*/ 3175 w 2"/>
              <a:gd name="T45" fmla="*/ 3175 h 4"/>
              <a:gd name="T46" fmla="*/ 3175 w 2"/>
              <a:gd name="T47" fmla="*/ 3175 h 4"/>
              <a:gd name="T48" fmla="*/ 3175 w 2"/>
              <a:gd name="T49" fmla="*/ 3175 h 4"/>
              <a:gd name="T50" fmla="*/ 3175 w 2"/>
              <a:gd name="T51" fmla="*/ 3175 h 4"/>
              <a:gd name="T52" fmla="*/ 0 w 2"/>
              <a:gd name="T53" fmla="*/ 3175 h 4"/>
              <a:gd name="T54" fmla="*/ 3175 w 2"/>
              <a:gd name="T55" fmla="*/ 6350 h 4"/>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2" h="4">
                <a:moveTo>
                  <a:pt x="2" y="4"/>
                </a:moveTo>
                <a:lnTo>
                  <a:pt x="2" y="4"/>
                </a:lnTo>
                <a:lnTo>
                  <a:pt x="2" y="2"/>
                </a:lnTo>
                <a:lnTo>
                  <a:pt x="2" y="0"/>
                </a:lnTo>
                <a:lnTo>
                  <a:pt x="0" y="2"/>
                </a:lnTo>
                <a:lnTo>
                  <a:pt x="2" y="4"/>
                </a:lnTo>
                <a:lnTo>
                  <a:pt x="2" y="2"/>
                </a:lnTo>
                <a:lnTo>
                  <a:pt x="2" y="0"/>
                </a:lnTo>
                <a:lnTo>
                  <a:pt x="2" y="2"/>
                </a:lnTo>
                <a:lnTo>
                  <a:pt x="0" y="2"/>
                </a:lnTo>
                <a:lnTo>
                  <a:pt x="2"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14" name="Freeform 1141"/>
          <p:cNvSpPr>
            <a:spLocks/>
          </p:cNvSpPr>
          <p:nvPr/>
        </p:nvSpPr>
        <p:spPr bwMode="auto">
          <a:xfrm>
            <a:off x="706438" y="479425"/>
            <a:ext cx="1587" cy="6350"/>
          </a:xfrm>
          <a:custGeom>
            <a:avLst/>
            <a:gdLst>
              <a:gd name="T0" fmla="*/ 0 w 1587"/>
              <a:gd name="T1" fmla="*/ 6350 h 4"/>
              <a:gd name="T2" fmla="*/ 0 w 1587"/>
              <a:gd name="T3" fmla="*/ 3175 h 4"/>
              <a:gd name="T4" fmla="*/ 0 w 1587"/>
              <a:gd name="T5" fmla="*/ 0 h 4"/>
              <a:gd name="T6" fmla="*/ 0 w 1587"/>
              <a:gd name="T7" fmla="*/ 0 h 4"/>
              <a:gd name="T8" fmla="*/ 0 w 1587"/>
              <a:gd name="T9" fmla="*/ 3175 h 4"/>
              <a:gd name="T10" fmla="*/ 0 w 1587"/>
              <a:gd name="T11" fmla="*/ 3175 h 4"/>
              <a:gd name="T12" fmla="*/ 0 w 1587"/>
              <a:gd name="T13" fmla="*/ 6350 h 4"/>
              <a:gd name="T14" fmla="*/ 0 w 1587"/>
              <a:gd name="T15" fmla="*/ 3175 h 4"/>
              <a:gd name="T16" fmla="*/ 0 w 1587"/>
              <a:gd name="T17" fmla="*/ 3175 h 4"/>
              <a:gd name="T18" fmla="*/ 0 w 1587"/>
              <a:gd name="T19" fmla="*/ 3175 h 4"/>
              <a:gd name="T20" fmla="*/ 0 w 1587"/>
              <a:gd name="T21" fmla="*/ 3175 h 4"/>
              <a:gd name="T22" fmla="*/ 0 w 1587"/>
              <a:gd name="T23" fmla="*/ 3175 h 4"/>
              <a:gd name="T24" fmla="*/ 0 w 1587"/>
              <a:gd name="T25" fmla="*/ 3175 h 4"/>
              <a:gd name="T26" fmla="*/ 0 w 1587"/>
              <a:gd name="T27" fmla="*/ 3175 h 4"/>
              <a:gd name="T28" fmla="*/ 0 w 1587"/>
              <a:gd name="T29" fmla="*/ 6350 h 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587" h="4">
                <a:moveTo>
                  <a:pt x="0" y="4"/>
                </a:moveTo>
                <a:lnTo>
                  <a:pt x="0" y="2"/>
                </a:lnTo>
                <a:lnTo>
                  <a:pt x="0" y="0"/>
                </a:lnTo>
                <a:lnTo>
                  <a:pt x="0" y="2"/>
                </a:lnTo>
                <a:lnTo>
                  <a:pt x="0" y="4"/>
                </a:lnTo>
                <a:lnTo>
                  <a:pt x="0" y="2"/>
                </a:lnTo>
                <a:lnTo>
                  <a:pt x="0" y="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15" name="Freeform 1148"/>
          <p:cNvSpPr>
            <a:spLocks/>
          </p:cNvSpPr>
          <p:nvPr/>
        </p:nvSpPr>
        <p:spPr bwMode="auto">
          <a:xfrm>
            <a:off x="693738" y="460375"/>
            <a:ext cx="3175" cy="3175"/>
          </a:xfrm>
          <a:custGeom>
            <a:avLst/>
            <a:gdLst>
              <a:gd name="T0" fmla="*/ 3175 w 2"/>
              <a:gd name="T1" fmla="*/ 3175 h 2"/>
              <a:gd name="T2" fmla="*/ 3175 w 2"/>
              <a:gd name="T3" fmla="*/ 0 h 2"/>
              <a:gd name="T4" fmla="*/ 3175 w 2"/>
              <a:gd name="T5" fmla="*/ 0 h 2"/>
              <a:gd name="T6" fmla="*/ 3175 w 2"/>
              <a:gd name="T7" fmla="*/ 0 h 2"/>
              <a:gd name="T8" fmla="*/ 3175 w 2"/>
              <a:gd name="T9" fmla="*/ 0 h 2"/>
              <a:gd name="T10" fmla="*/ 0 w 2"/>
              <a:gd name="T11" fmla="*/ 0 h 2"/>
              <a:gd name="T12" fmla="*/ 0 w 2"/>
              <a:gd name="T13" fmla="*/ 0 h 2"/>
              <a:gd name="T14" fmla="*/ 0 w 2"/>
              <a:gd name="T15" fmla="*/ 3175 h 2"/>
              <a:gd name="T16" fmla="*/ 0 w 2"/>
              <a:gd name="T17" fmla="*/ 3175 h 2"/>
              <a:gd name="T18" fmla="*/ 0 w 2"/>
              <a:gd name="T19" fmla="*/ 3175 h 2"/>
              <a:gd name="T20" fmla="*/ 3175 w 2"/>
              <a:gd name="T21" fmla="*/ 3175 h 2"/>
              <a:gd name="T22" fmla="*/ 3175 w 2"/>
              <a:gd name="T23" fmla="*/ 3175 h 2"/>
              <a:gd name="T24" fmla="*/ 3175 w 2"/>
              <a:gd name="T25" fmla="*/ 0 h 2"/>
              <a:gd name="T26" fmla="*/ 3175 w 2"/>
              <a:gd name="T27" fmla="*/ 0 h 2"/>
              <a:gd name="T28" fmla="*/ 3175 w 2"/>
              <a:gd name="T29" fmla="*/ 0 h 2"/>
              <a:gd name="T30" fmla="*/ 0 w 2"/>
              <a:gd name="T31" fmla="*/ 3175 h 2"/>
              <a:gd name="T32" fmla="*/ 3175 w 2"/>
              <a:gd name="T33" fmla="*/ 3175 h 2"/>
              <a:gd name="T34" fmla="*/ 3175 w 2"/>
              <a:gd name="T35" fmla="*/ 0 h 2"/>
              <a:gd name="T36" fmla="*/ 0 w 2"/>
              <a:gd name="T37" fmla="*/ 3175 h 2"/>
              <a:gd name="T38" fmla="*/ 3175 w 2"/>
              <a:gd name="T39" fmla="*/ 3175 h 2"/>
              <a:gd name="T40" fmla="*/ 0 w 2"/>
              <a:gd name="T41" fmla="*/ 3175 h 2"/>
              <a:gd name="T42" fmla="*/ 0 w 2"/>
              <a:gd name="T43" fmla="*/ 3175 h 2"/>
              <a:gd name="T44" fmla="*/ 0 w 2"/>
              <a:gd name="T45" fmla="*/ 3175 h 2"/>
              <a:gd name="T46" fmla="*/ 0 w 2"/>
              <a:gd name="T47" fmla="*/ 3175 h 2"/>
              <a:gd name="T48" fmla="*/ 0 w 2"/>
              <a:gd name="T49" fmla="*/ 3175 h 2"/>
              <a:gd name="T50" fmla="*/ 0 w 2"/>
              <a:gd name="T51" fmla="*/ 3175 h 2"/>
              <a:gd name="T52" fmla="*/ 0 w 2"/>
              <a:gd name="T53" fmla="*/ 3175 h 2"/>
              <a:gd name="T54" fmla="*/ 0 w 2"/>
              <a:gd name="T55" fmla="*/ 3175 h 2"/>
              <a:gd name="T56" fmla="*/ 0 w 2"/>
              <a:gd name="T57" fmla="*/ 3175 h 2"/>
              <a:gd name="T58" fmla="*/ 3175 w 2"/>
              <a:gd name="T59" fmla="*/ 3175 h 2"/>
              <a:gd name="T60" fmla="*/ 3175 w 2"/>
              <a:gd name="T61" fmla="*/ 3175 h 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2" h="2">
                <a:moveTo>
                  <a:pt x="2" y="2"/>
                </a:moveTo>
                <a:lnTo>
                  <a:pt x="2" y="0"/>
                </a:lnTo>
                <a:lnTo>
                  <a:pt x="0" y="0"/>
                </a:lnTo>
                <a:lnTo>
                  <a:pt x="0" y="2"/>
                </a:lnTo>
                <a:lnTo>
                  <a:pt x="2" y="2"/>
                </a:lnTo>
                <a:lnTo>
                  <a:pt x="2" y="0"/>
                </a:lnTo>
                <a:lnTo>
                  <a:pt x="0" y="2"/>
                </a:lnTo>
                <a:lnTo>
                  <a:pt x="2" y="2"/>
                </a:lnTo>
                <a:lnTo>
                  <a:pt x="2" y="0"/>
                </a:lnTo>
                <a:lnTo>
                  <a:pt x="0" y="2"/>
                </a:lnTo>
                <a:lnTo>
                  <a:pt x="2" y="2"/>
                </a:lnTo>
                <a:lnTo>
                  <a:pt x="0" y="2"/>
                </a:lnTo>
                <a:lnTo>
                  <a:pt x="2"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16" name="Freeform 1150"/>
          <p:cNvSpPr>
            <a:spLocks/>
          </p:cNvSpPr>
          <p:nvPr/>
        </p:nvSpPr>
        <p:spPr bwMode="auto">
          <a:xfrm>
            <a:off x="684213" y="447675"/>
            <a:ext cx="1587" cy="3175"/>
          </a:xfrm>
          <a:custGeom>
            <a:avLst/>
            <a:gdLst>
              <a:gd name="T0" fmla="*/ 0 w 1587"/>
              <a:gd name="T1" fmla="*/ 3175 h 2"/>
              <a:gd name="T2" fmla="*/ 0 w 1587"/>
              <a:gd name="T3" fmla="*/ 0 h 2"/>
              <a:gd name="T4" fmla="*/ 0 w 1587"/>
              <a:gd name="T5" fmla="*/ 3175 h 2"/>
              <a:gd name="T6" fmla="*/ 0 60000 65536"/>
              <a:gd name="T7" fmla="*/ 0 60000 65536"/>
              <a:gd name="T8" fmla="*/ 0 60000 65536"/>
            </a:gdLst>
            <a:ahLst/>
            <a:cxnLst>
              <a:cxn ang="T6">
                <a:pos x="T0" y="T1"/>
              </a:cxn>
              <a:cxn ang="T7">
                <a:pos x="T2" y="T3"/>
              </a:cxn>
              <a:cxn ang="T8">
                <a:pos x="T4" y="T5"/>
              </a:cxn>
            </a:cxnLst>
            <a:rect l="0" t="0" r="r" b="b"/>
            <a:pathLst>
              <a:path w="1587" h="2">
                <a:moveTo>
                  <a:pt x="0" y="2"/>
                </a:moveTo>
                <a:lnTo>
                  <a:pt x="0" y="0"/>
                </a:lnTo>
                <a:lnTo>
                  <a:pt x="0"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17" name="Freeform 1152"/>
          <p:cNvSpPr>
            <a:spLocks/>
          </p:cNvSpPr>
          <p:nvPr/>
        </p:nvSpPr>
        <p:spPr bwMode="auto">
          <a:xfrm>
            <a:off x="684213" y="447675"/>
            <a:ext cx="3175" cy="3175"/>
          </a:xfrm>
          <a:custGeom>
            <a:avLst/>
            <a:gdLst>
              <a:gd name="T0" fmla="*/ 3175 w 2"/>
              <a:gd name="T1" fmla="*/ 0 h 2"/>
              <a:gd name="T2" fmla="*/ 0 w 2"/>
              <a:gd name="T3" fmla="*/ 0 h 2"/>
              <a:gd name="T4" fmla="*/ 0 w 2"/>
              <a:gd name="T5" fmla="*/ 0 h 2"/>
              <a:gd name="T6" fmla="*/ 0 w 2"/>
              <a:gd name="T7" fmla="*/ 0 h 2"/>
              <a:gd name="T8" fmla="*/ 0 w 2"/>
              <a:gd name="T9" fmla="*/ 3175 h 2"/>
              <a:gd name="T10" fmla="*/ 3175 w 2"/>
              <a:gd name="T11" fmla="*/ 3175 h 2"/>
              <a:gd name="T12" fmla="*/ 3175 w 2"/>
              <a:gd name="T13" fmla="*/ 0 h 2"/>
              <a:gd name="T14" fmla="*/ 0 w 2"/>
              <a:gd name="T15" fmla="*/ 0 h 2"/>
              <a:gd name="T16" fmla="*/ 0 w 2"/>
              <a:gd name="T17" fmla="*/ 0 h 2"/>
              <a:gd name="T18" fmla="*/ 0 w 2"/>
              <a:gd name="T19" fmla="*/ 0 h 2"/>
              <a:gd name="T20" fmla="*/ 0 w 2"/>
              <a:gd name="T21" fmla="*/ 3175 h 2"/>
              <a:gd name="T22" fmla="*/ 3175 w 2"/>
              <a:gd name="T23" fmla="*/ 3175 h 2"/>
              <a:gd name="T24" fmla="*/ 3175 w 2"/>
              <a:gd name="T25" fmla="*/ 0 h 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 h="2">
                <a:moveTo>
                  <a:pt x="2" y="0"/>
                </a:moveTo>
                <a:lnTo>
                  <a:pt x="0" y="0"/>
                </a:lnTo>
                <a:lnTo>
                  <a:pt x="0" y="2"/>
                </a:lnTo>
                <a:lnTo>
                  <a:pt x="2" y="2"/>
                </a:lnTo>
                <a:lnTo>
                  <a:pt x="2" y="0"/>
                </a:lnTo>
                <a:lnTo>
                  <a:pt x="0" y="0"/>
                </a:lnTo>
                <a:lnTo>
                  <a:pt x="0" y="2"/>
                </a:lnTo>
                <a:lnTo>
                  <a:pt x="2" y="2"/>
                </a:lnTo>
                <a:lnTo>
                  <a:pt x="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18" name="Freeform 1154"/>
          <p:cNvSpPr>
            <a:spLocks/>
          </p:cNvSpPr>
          <p:nvPr/>
        </p:nvSpPr>
        <p:spPr bwMode="auto">
          <a:xfrm>
            <a:off x="665163" y="434975"/>
            <a:ext cx="3175" cy="1588"/>
          </a:xfrm>
          <a:custGeom>
            <a:avLst/>
            <a:gdLst>
              <a:gd name="T0" fmla="*/ 3175 w 2"/>
              <a:gd name="T1" fmla="*/ 0 h 1588"/>
              <a:gd name="T2" fmla="*/ 0 w 2"/>
              <a:gd name="T3" fmla="*/ 0 h 1588"/>
              <a:gd name="T4" fmla="*/ 3175 w 2"/>
              <a:gd name="T5" fmla="*/ 0 h 1588"/>
              <a:gd name="T6" fmla="*/ 0 60000 65536"/>
              <a:gd name="T7" fmla="*/ 0 60000 65536"/>
              <a:gd name="T8" fmla="*/ 0 60000 65536"/>
            </a:gdLst>
            <a:ahLst/>
            <a:cxnLst>
              <a:cxn ang="T6">
                <a:pos x="T0" y="T1"/>
              </a:cxn>
              <a:cxn ang="T7">
                <a:pos x="T2" y="T3"/>
              </a:cxn>
              <a:cxn ang="T8">
                <a:pos x="T4" y="T5"/>
              </a:cxn>
            </a:cxnLst>
            <a:rect l="0" t="0" r="r" b="b"/>
            <a:pathLst>
              <a:path w="2" h="1588">
                <a:moveTo>
                  <a:pt x="2" y="0"/>
                </a:moveTo>
                <a:lnTo>
                  <a:pt x="0" y="0"/>
                </a:lnTo>
                <a:lnTo>
                  <a:pt x="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19" name="Freeform 1156"/>
          <p:cNvSpPr>
            <a:spLocks/>
          </p:cNvSpPr>
          <p:nvPr/>
        </p:nvSpPr>
        <p:spPr bwMode="auto">
          <a:xfrm>
            <a:off x="665163" y="431800"/>
            <a:ext cx="3175" cy="3175"/>
          </a:xfrm>
          <a:custGeom>
            <a:avLst/>
            <a:gdLst>
              <a:gd name="T0" fmla="*/ 3175 w 2"/>
              <a:gd name="T1" fmla="*/ 3175 h 2"/>
              <a:gd name="T2" fmla="*/ 0 w 2"/>
              <a:gd name="T3" fmla="*/ 0 h 2"/>
              <a:gd name="T4" fmla="*/ 0 w 2"/>
              <a:gd name="T5" fmla="*/ 0 h 2"/>
              <a:gd name="T6" fmla="*/ 0 w 2"/>
              <a:gd name="T7" fmla="*/ 3175 h 2"/>
              <a:gd name="T8" fmla="*/ 3175 w 2"/>
              <a:gd name="T9" fmla="*/ 3175 h 2"/>
              <a:gd name="T10" fmla="*/ 3175 w 2"/>
              <a:gd name="T11" fmla="*/ 3175 h 2"/>
              <a:gd name="T12" fmla="*/ 3175 w 2"/>
              <a:gd name="T13" fmla="*/ 3175 h 2"/>
              <a:gd name="T14" fmla="*/ 0 w 2"/>
              <a:gd name="T15" fmla="*/ 0 h 2"/>
              <a:gd name="T16" fmla="*/ 0 w 2"/>
              <a:gd name="T17" fmla="*/ 0 h 2"/>
              <a:gd name="T18" fmla="*/ 0 w 2"/>
              <a:gd name="T19" fmla="*/ 3175 h 2"/>
              <a:gd name="T20" fmla="*/ 3175 w 2"/>
              <a:gd name="T21" fmla="*/ 3175 h 2"/>
              <a:gd name="T22" fmla="*/ 3175 w 2"/>
              <a:gd name="T23" fmla="*/ 3175 h 2"/>
              <a:gd name="T24" fmla="*/ 3175 w 2"/>
              <a:gd name="T25" fmla="*/ 3175 h 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 h="2">
                <a:moveTo>
                  <a:pt x="2" y="2"/>
                </a:moveTo>
                <a:lnTo>
                  <a:pt x="0" y="0"/>
                </a:lnTo>
                <a:lnTo>
                  <a:pt x="0" y="2"/>
                </a:lnTo>
                <a:lnTo>
                  <a:pt x="2" y="2"/>
                </a:lnTo>
                <a:lnTo>
                  <a:pt x="0" y="0"/>
                </a:lnTo>
                <a:lnTo>
                  <a:pt x="0" y="2"/>
                </a:lnTo>
                <a:lnTo>
                  <a:pt x="2"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24" name="Line 1187"/>
          <p:cNvSpPr>
            <a:spLocks noChangeShapeType="1"/>
          </p:cNvSpPr>
          <p:nvPr/>
        </p:nvSpPr>
        <p:spPr bwMode="auto">
          <a:xfrm>
            <a:off x="569913" y="520700"/>
            <a:ext cx="1587" cy="158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26" name="Freeform 1208"/>
          <p:cNvSpPr>
            <a:spLocks/>
          </p:cNvSpPr>
          <p:nvPr/>
        </p:nvSpPr>
        <p:spPr bwMode="auto">
          <a:xfrm>
            <a:off x="595313" y="557213"/>
            <a:ext cx="1587" cy="1587"/>
          </a:xfrm>
          <a:custGeom>
            <a:avLst/>
            <a:gdLst>
              <a:gd name="T0" fmla="*/ 0 w 1587"/>
              <a:gd name="T1" fmla="*/ 0 h 1587"/>
              <a:gd name="T2" fmla="*/ 0 w 1587"/>
              <a:gd name="T3" fmla="*/ 0 h 1587"/>
              <a:gd name="T4" fmla="*/ 0 w 1587"/>
              <a:gd name="T5" fmla="*/ 0 h 1587"/>
              <a:gd name="T6" fmla="*/ 0 60000 65536"/>
              <a:gd name="T7" fmla="*/ 0 60000 65536"/>
              <a:gd name="T8" fmla="*/ 0 60000 65536"/>
            </a:gdLst>
            <a:ahLst/>
            <a:cxnLst>
              <a:cxn ang="T6">
                <a:pos x="T0" y="T1"/>
              </a:cxn>
              <a:cxn ang="T7">
                <a:pos x="T2" y="T3"/>
              </a:cxn>
              <a:cxn ang="T8">
                <a:pos x="T4" y="T5"/>
              </a:cxn>
            </a:cxnLst>
            <a:rect l="0" t="0" r="r" b="b"/>
            <a:pathLst>
              <a:path w="1587" h="1587">
                <a:moveTo>
                  <a:pt x="0" y="0"/>
                </a:move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30" name="Freeform 1217"/>
          <p:cNvSpPr>
            <a:spLocks/>
          </p:cNvSpPr>
          <p:nvPr/>
        </p:nvSpPr>
        <p:spPr bwMode="auto">
          <a:xfrm>
            <a:off x="595313" y="627063"/>
            <a:ext cx="1587" cy="1587"/>
          </a:xfrm>
          <a:custGeom>
            <a:avLst/>
            <a:gdLst>
              <a:gd name="T0" fmla="*/ 0 w 1587"/>
              <a:gd name="T1" fmla="*/ 0 h 1587"/>
              <a:gd name="T2" fmla="*/ 0 w 1587"/>
              <a:gd name="T3" fmla="*/ 0 h 1587"/>
              <a:gd name="T4" fmla="*/ 0 w 1587"/>
              <a:gd name="T5" fmla="*/ 0 h 1587"/>
              <a:gd name="T6" fmla="*/ 0 w 1587"/>
              <a:gd name="T7" fmla="*/ 0 h 1587"/>
              <a:gd name="T8" fmla="*/ 0 w 1587"/>
              <a:gd name="T9" fmla="*/ 0 h 1587"/>
              <a:gd name="T10" fmla="*/ 0 w 1587"/>
              <a:gd name="T11" fmla="*/ 0 h 1587"/>
              <a:gd name="T12" fmla="*/ 0 w 1587"/>
              <a:gd name="T13" fmla="*/ 0 h 1587"/>
              <a:gd name="T14" fmla="*/ 0 w 1587"/>
              <a:gd name="T15" fmla="*/ 0 h 1587"/>
              <a:gd name="T16" fmla="*/ 0 w 1587"/>
              <a:gd name="T17" fmla="*/ 0 h 1587"/>
              <a:gd name="T18" fmla="*/ 0 w 1587"/>
              <a:gd name="T19" fmla="*/ 0 h 1587"/>
              <a:gd name="T20" fmla="*/ 0 w 1587"/>
              <a:gd name="T21" fmla="*/ 0 h 1587"/>
              <a:gd name="T22" fmla="*/ 0 w 1587"/>
              <a:gd name="T23" fmla="*/ 0 h 1587"/>
              <a:gd name="T24" fmla="*/ 0 w 1587"/>
              <a:gd name="T25" fmla="*/ 0 h 1587"/>
              <a:gd name="T26" fmla="*/ 0 w 1587"/>
              <a:gd name="T27" fmla="*/ 0 h 1587"/>
              <a:gd name="T28" fmla="*/ 0 w 1587"/>
              <a:gd name="T29" fmla="*/ 0 h 1587"/>
              <a:gd name="T30" fmla="*/ 0 w 1587"/>
              <a:gd name="T31" fmla="*/ 0 h 1587"/>
              <a:gd name="T32" fmla="*/ 0 w 1587"/>
              <a:gd name="T33" fmla="*/ 0 h 1587"/>
              <a:gd name="T34" fmla="*/ 0 w 1587"/>
              <a:gd name="T35" fmla="*/ 0 h 1587"/>
              <a:gd name="T36" fmla="*/ 0 w 1587"/>
              <a:gd name="T37" fmla="*/ 0 h 1587"/>
              <a:gd name="T38" fmla="*/ 0 w 1587"/>
              <a:gd name="T39" fmla="*/ 0 h 1587"/>
              <a:gd name="T40" fmla="*/ 0 w 1587"/>
              <a:gd name="T41" fmla="*/ 0 h 1587"/>
              <a:gd name="T42" fmla="*/ 0 w 1587"/>
              <a:gd name="T43" fmla="*/ 0 h 1587"/>
              <a:gd name="T44" fmla="*/ 0 w 1587"/>
              <a:gd name="T45" fmla="*/ 0 h 1587"/>
              <a:gd name="T46" fmla="*/ 0 w 1587"/>
              <a:gd name="T47" fmla="*/ 0 h 1587"/>
              <a:gd name="T48" fmla="*/ 0 w 1587"/>
              <a:gd name="T49" fmla="*/ 0 h 1587"/>
              <a:gd name="T50" fmla="*/ 0 w 1587"/>
              <a:gd name="T51" fmla="*/ 0 h 1587"/>
              <a:gd name="T52" fmla="*/ 0 w 1587"/>
              <a:gd name="T53" fmla="*/ 0 h 1587"/>
              <a:gd name="T54" fmla="*/ 0 w 1587"/>
              <a:gd name="T55" fmla="*/ 0 h 1587"/>
              <a:gd name="T56" fmla="*/ 0 w 1587"/>
              <a:gd name="T57" fmla="*/ 0 h 1587"/>
              <a:gd name="T58" fmla="*/ 0 w 1587"/>
              <a:gd name="T59" fmla="*/ 0 h 158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1587" h="1587">
                <a:moveTo>
                  <a:pt x="0" y="0"/>
                </a:move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31" name="Freeform 1219"/>
          <p:cNvSpPr>
            <a:spLocks/>
          </p:cNvSpPr>
          <p:nvPr/>
        </p:nvSpPr>
        <p:spPr bwMode="auto">
          <a:xfrm>
            <a:off x="731838" y="541338"/>
            <a:ext cx="1587" cy="1587"/>
          </a:xfrm>
          <a:custGeom>
            <a:avLst/>
            <a:gdLst>
              <a:gd name="T0" fmla="*/ 0 w 1587"/>
              <a:gd name="T1" fmla="*/ 0 h 1587"/>
              <a:gd name="T2" fmla="*/ 0 w 1587"/>
              <a:gd name="T3" fmla="*/ 0 h 1587"/>
              <a:gd name="T4" fmla="*/ 0 w 1587"/>
              <a:gd name="T5" fmla="*/ 0 h 1587"/>
              <a:gd name="T6" fmla="*/ 0 60000 65536"/>
              <a:gd name="T7" fmla="*/ 0 60000 65536"/>
              <a:gd name="T8" fmla="*/ 0 60000 65536"/>
            </a:gdLst>
            <a:ahLst/>
            <a:cxnLst>
              <a:cxn ang="T6">
                <a:pos x="T0" y="T1"/>
              </a:cxn>
              <a:cxn ang="T7">
                <a:pos x="T2" y="T3"/>
              </a:cxn>
              <a:cxn ang="T8">
                <a:pos x="T4" y="T5"/>
              </a:cxn>
            </a:cxnLst>
            <a:rect l="0" t="0" r="r" b="b"/>
            <a:pathLst>
              <a:path w="1587" h="1587">
                <a:moveTo>
                  <a:pt x="0" y="0"/>
                </a:move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33" name="Freeform 1234"/>
          <p:cNvSpPr>
            <a:spLocks/>
          </p:cNvSpPr>
          <p:nvPr/>
        </p:nvSpPr>
        <p:spPr bwMode="auto">
          <a:xfrm>
            <a:off x="722313" y="550863"/>
            <a:ext cx="3175" cy="1587"/>
          </a:xfrm>
          <a:custGeom>
            <a:avLst/>
            <a:gdLst>
              <a:gd name="T0" fmla="*/ 0 w 2"/>
              <a:gd name="T1" fmla="*/ 0 h 1587"/>
              <a:gd name="T2" fmla="*/ 0 w 2"/>
              <a:gd name="T3" fmla="*/ 0 h 1587"/>
              <a:gd name="T4" fmla="*/ 3175 w 2"/>
              <a:gd name="T5" fmla="*/ 0 h 1587"/>
              <a:gd name="T6" fmla="*/ 3175 w 2"/>
              <a:gd name="T7" fmla="*/ 0 h 1587"/>
              <a:gd name="T8" fmla="*/ 3175 w 2"/>
              <a:gd name="T9" fmla="*/ 0 h 1587"/>
              <a:gd name="T10" fmla="*/ 3175 w 2"/>
              <a:gd name="T11" fmla="*/ 0 h 1587"/>
              <a:gd name="T12" fmla="*/ 0 w 2"/>
              <a:gd name="T13" fmla="*/ 0 h 1587"/>
              <a:gd name="T14" fmla="*/ 0 w 2"/>
              <a:gd name="T15" fmla="*/ 0 h 1587"/>
              <a:gd name="T16" fmla="*/ 0 w 2"/>
              <a:gd name="T17" fmla="*/ 0 h 1587"/>
              <a:gd name="T18" fmla="*/ 0 w 2"/>
              <a:gd name="T19" fmla="*/ 0 h 1587"/>
              <a:gd name="T20" fmla="*/ 0 w 2"/>
              <a:gd name="T21" fmla="*/ 0 h 1587"/>
              <a:gd name="T22" fmla="*/ 0 w 2"/>
              <a:gd name="T23" fmla="*/ 0 h 1587"/>
              <a:gd name="T24" fmla="*/ 3175 w 2"/>
              <a:gd name="T25" fmla="*/ 0 h 1587"/>
              <a:gd name="T26" fmla="*/ 3175 w 2"/>
              <a:gd name="T27" fmla="*/ 0 h 1587"/>
              <a:gd name="T28" fmla="*/ 3175 w 2"/>
              <a:gd name="T29" fmla="*/ 0 h 1587"/>
              <a:gd name="T30" fmla="*/ 0 w 2"/>
              <a:gd name="T31" fmla="*/ 0 h 1587"/>
              <a:gd name="T32" fmla="*/ 0 w 2"/>
              <a:gd name="T33" fmla="*/ 0 h 1587"/>
              <a:gd name="T34" fmla="*/ 3175 w 2"/>
              <a:gd name="T35" fmla="*/ 0 h 1587"/>
              <a:gd name="T36" fmla="*/ 0 w 2"/>
              <a:gd name="T37" fmla="*/ 0 h 1587"/>
              <a:gd name="T38" fmla="*/ 0 w 2"/>
              <a:gd name="T39" fmla="*/ 0 h 1587"/>
              <a:gd name="T40" fmla="*/ 0 w 2"/>
              <a:gd name="T41" fmla="*/ 0 h 1587"/>
              <a:gd name="T42" fmla="*/ 0 w 2"/>
              <a:gd name="T43" fmla="*/ 0 h 1587"/>
              <a:gd name="T44" fmla="*/ 0 w 2"/>
              <a:gd name="T45" fmla="*/ 0 h 1587"/>
              <a:gd name="T46" fmla="*/ 0 w 2"/>
              <a:gd name="T47" fmla="*/ 0 h 1587"/>
              <a:gd name="T48" fmla="*/ 0 w 2"/>
              <a:gd name="T49" fmla="*/ 0 h 1587"/>
              <a:gd name="T50" fmla="*/ 0 w 2"/>
              <a:gd name="T51" fmla="*/ 0 h 1587"/>
              <a:gd name="T52" fmla="*/ 0 w 2"/>
              <a:gd name="T53" fmla="*/ 0 h 1587"/>
              <a:gd name="T54" fmla="*/ 0 w 2"/>
              <a:gd name="T55" fmla="*/ 0 h 1587"/>
              <a:gd name="T56" fmla="*/ 0 w 2"/>
              <a:gd name="T57" fmla="*/ 0 h 1587"/>
              <a:gd name="T58" fmla="*/ 0 w 2"/>
              <a:gd name="T59" fmla="*/ 0 h 1587"/>
              <a:gd name="T60" fmla="*/ 0 w 2"/>
              <a:gd name="T61" fmla="*/ 0 h 158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2" h="1587">
                <a:moveTo>
                  <a:pt x="0" y="0"/>
                </a:moveTo>
                <a:lnTo>
                  <a:pt x="0" y="0"/>
                </a:lnTo>
                <a:lnTo>
                  <a:pt x="2" y="0"/>
                </a:lnTo>
                <a:lnTo>
                  <a:pt x="0" y="0"/>
                </a:lnTo>
                <a:lnTo>
                  <a:pt x="2" y="0"/>
                </a:lnTo>
                <a:lnTo>
                  <a:pt x="0" y="0"/>
                </a:lnTo>
                <a:lnTo>
                  <a:pt x="2"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34" name="Line 1237"/>
          <p:cNvSpPr>
            <a:spLocks noChangeShapeType="1"/>
          </p:cNvSpPr>
          <p:nvPr/>
        </p:nvSpPr>
        <p:spPr bwMode="auto">
          <a:xfrm>
            <a:off x="728663" y="544513"/>
            <a:ext cx="1587" cy="158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35" name="Line 1238"/>
          <p:cNvSpPr>
            <a:spLocks noChangeShapeType="1"/>
          </p:cNvSpPr>
          <p:nvPr/>
        </p:nvSpPr>
        <p:spPr bwMode="auto">
          <a:xfrm>
            <a:off x="728663" y="544513"/>
            <a:ext cx="1587" cy="158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36" name="Freeform 1240"/>
          <p:cNvSpPr>
            <a:spLocks/>
          </p:cNvSpPr>
          <p:nvPr/>
        </p:nvSpPr>
        <p:spPr bwMode="auto">
          <a:xfrm>
            <a:off x="728663" y="541338"/>
            <a:ext cx="1587" cy="3175"/>
          </a:xfrm>
          <a:custGeom>
            <a:avLst/>
            <a:gdLst>
              <a:gd name="T0" fmla="*/ 0 w 1587"/>
              <a:gd name="T1" fmla="*/ 3175 h 2"/>
              <a:gd name="T2" fmla="*/ 0 w 1587"/>
              <a:gd name="T3" fmla="*/ 3175 h 2"/>
              <a:gd name="T4" fmla="*/ 0 w 1587"/>
              <a:gd name="T5" fmla="*/ 0 h 2"/>
              <a:gd name="T6" fmla="*/ 0 w 1587"/>
              <a:gd name="T7" fmla="*/ 3175 h 2"/>
              <a:gd name="T8" fmla="*/ 0 w 1587"/>
              <a:gd name="T9" fmla="*/ 3175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87" h="2">
                <a:moveTo>
                  <a:pt x="0" y="2"/>
                </a:moveTo>
                <a:lnTo>
                  <a:pt x="0" y="2"/>
                </a:lnTo>
                <a:lnTo>
                  <a:pt x="0" y="0"/>
                </a:lnTo>
                <a:lnTo>
                  <a:pt x="0"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39" name="Freeform 1250"/>
          <p:cNvSpPr>
            <a:spLocks/>
          </p:cNvSpPr>
          <p:nvPr/>
        </p:nvSpPr>
        <p:spPr bwMode="auto">
          <a:xfrm>
            <a:off x="731838" y="530225"/>
            <a:ext cx="3175" cy="1588"/>
          </a:xfrm>
          <a:custGeom>
            <a:avLst/>
            <a:gdLst>
              <a:gd name="T0" fmla="*/ 3175 w 2"/>
              <a:gd name="T1" fmla="*/ 0 h 1588"/>
              <a:gd name="T2" fmla="*/ 0 w 2"/>
              <a:gd name="T3" fmla="*/ 0 h 1588"/>
              <a:gd name="T4" fmla="*/ 3175 w 2"/>
              <a:gd name="T5" fmla="*/ 0 h 1588"/>
              <a:gd name="T6" fmla="*/ 0 60000 65536"/>
              <a:gd name="T7" fmla="*/ 0 60000 65536"/>
              <a:gd name="T8" fmla="*/ 0 60000 65536"/>
            </a:gdLst>
            <a:ahLst/>
            <a:cxnLst>
              <a:cxn ang="T6">
                <a:pos x="T0" y="T1"/>
              </a:cxn>
              <a:cxn ang="T7">
                <a:pos x="T2" y="T3"/>
              </a:cxn>
              <a:cxn ang="T8">
                <a:pos x="T4" y="T5"/>
              </a:cxn>
            </a:cxnLst>
            <a:rect l="0" t="0" r="r" b="b"/>
            <a:pathLst>
              <a:path w="2" h="1588">
                <a:moveTo>
                  <a:pt x="2" y="0"/>
                </a:moveTo>
                <a:lnTo>
                  <a:pt x="0" y="0"/>
                </a:lnTo>
                <a:lnTo>
                  <a:pt x="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40" name="Freeform 1252"/>
          <p:cNvSpPr>
            <a:spLocks/>
          </p:cNvSpPr>
          <p:nvPr/>
        </p:nvSpPr>
        <p:spPr bwMode="auto">
          <a:xfrm>
            <a:off x="731838" y="527050"/>
            <a:ext cx="3175" cy="7938"/>
          </a:xfrm>
          <a:custGeom>
            <a:avLst/>
            <a:gdLst>
              <a:gd name="T0" fmla="*/ 3175 w 2"/>
              <a:gd name="T1" fmla="*/ 3175 h 5"/>
              <a:gd name="T2" fmla="*/ 3175 w 2"/>
              <a:gd name="T3" fmla="*/ 3175 h 5"/>
              <a:gd name="T4" fmla="*/ 0 w 2"/>
              <a:gd name="T5" fmla="*/ 0 h 5"/>
              <a:gd name="T6" fmla="*/ 0 w 2"/>
              <a:gd name="T7" fmla="*/ 3175 h 5"/>
              <a:gd name="T8" fmla="*/ 0 w 2"/>
              <a:gd name="T9" fmla="*/ 3175 h 5"/>
              <a:gd name="T10" fmla="*/ 3175 w 2"/>
              <a:gd name="T11" fmla="*/ 7938 h 5"/>
              <a:gd name="T12" fmla="*/ 3175 w 2"/>
              <a:gd name="T13" fmla="*/ 3175 h 5"/>
              <a:gd name="T14" fmla="*/ 3175 w 2"/>
              <a:gd name="T15" fmla="*/ 3175 h 5"/>
              <a:gd name="T16" fmla="*/ 0 w 2"/>
              <a:gd name="T17" fmla="*/ 0 h 5"/>
              <a:gd name="T18" fmla="*/ 0 w 2"/>
              <a:gd name="T19" fmla="*/ 3175 h 5"/>
              <a:gd name="T20" fmla="*/ 0 w 2"/>
              <a:gd name="T21" fmla="*/ 3175 h 5"/>
              <a:gd name="T22" fmla="*/ 3175 w 2"/>
              <a:gd name="T23" fmla="*/ 7938 h 5"/>
              <a:gd name="T24" fmla="*/ 3175 w 2"/>
              <a:gd name="T25" fmla="*/ 3175 h 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 h="5">
                <a:moveTo>
                  <a:pt x="2" y="2"/>
                </a:moveTo>
                <a:lnTo>
                  <a:pt x="2" y="2"/>
                </a:lnTo>
                <a:lnTo>
                  <a:pt x="0" y="0"/>
                </a:lnTo>
                <a:lnTo>
                  <a:pt x="0" y="2"/>
                </a:lnTo>
                <a:lnTo>
                  <a:pt x="2" y="5"/>
                </a:lnTo>
                <a:lnTo>
                  <a:pt x="2" y="2"/>
                </a:lnTo>
                <a:lnTo>
                  <a:pt x="0" y="0"/>
                </a:lnTo>
                <a:lnTo>
                  <a:pt x="0" y="2"/>
                </a:lnTo>
                <a:lnTo>
                  <a:pt x="2" y="5"/>
                </a:lnTo>
                <a:lnTo>
                  <a:pt x="2"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41" name="Freeform 1255"/>
          <p:cNvSpPr>
            <a:spLocks/>
          </p:cNvSpPr>
          <p:nvPr/>
        </p:nvSpPr>
        <p:spPr bwMode="auto">
          <a:xfrm>
            <a:off x="712788" y="550863"/>
            <a:ext cx="3175" cy="1587"/>
          </a:xfrm>
          <a:custGeom>
            <a:avLst/>
            <a:gdLst>
              <a:gd name="T0" fmla="*/ 0 w 2"/>
              <a:gd name="T1" fmla="*/ 0 h 1587"/>
              <a:gd name="T2" fmla="*/ 3175 w 2"/>
              <a:gd name="T3" fmla="*/ 0 h 1587"/>
              <a:gd name="T4" fmla="*/ 3175 w 2"/>
              <a:gd name="T5" fmla="*/ 0 h 1587"/>
              <a:gd name="T6" fmla="*/ 3175 w 2"/>
              <a:gd name="T7" fmla="*/ 0 h 1587"/>
              <a:gd name="T8" fmla="*/ 3175 w 2"/>
              <a:gd name="T9" fmla="*/ 0 h 1587"/>
              <a:gd name="T10" fmla="*/ 0 w 2"/>
              <a:gd name="T11" fmla="*/ 0 h 1587"/>
              <a:gd name="T12" fmla="*/ 0 w 2"/>
              <a:gd name="T13" fmla="*/ 0 h 1587"/>
              <a:gd name="T14" fmla="*/ 0 w 2"/>
              <a:gd name="T15" fmla="*/ 0 h 1587"/>
              <a:gd name="T16" fmla="*/ 0 w 2"/>
              <a:gd name="T17" fmla="*/ 0 h 1587"/>
              <a:gd name="T18" fmla="*/ 3175 w 2"/>
              <a:gd name="T19" fmla="*/ 0 h 1587"/>
              <a:gd name="T20" fmla="*/ 3175 w 2"/>
              <a:gd name="T21" fmla="*/ 0 h 1587"/>
              <a:gd name="T22" fmla="*/ 3175 w 2"/>
              <a:gd name="T23" fmla="*/ 0 h 1587"/>
              <a:gd name="T24" fmla="*/ 3175 w 2"/>
              <a:gd name="T25" fmla="*/ 0 h 1587"/>
              <a:gd name="T26" fmla="*/ 3175 w 2"/>
              <a:gd name="T27" fmla="*/ 0 h 1587"/>
              <a:gd name="T28" fmla="*/ 3175 w 2"/>
              <a:gd name="T29" fmla="*/ 0 h 1587"/>
              <a:gd name="T30" fmla="*/ 3175 w 2"/>
              <a:gd name="T31" fmla="*/ 0 h 1587"/>
              <a:gd name="T32" fmla="*/ 3175 w 2"/>
              <a:gd name="T33" fmla="*/ 0 h 1587"/>
              <a:gd name="T34" fmla="*/ 3175 w 2"/>
              <a:gd name="T35" fmla="*/ 0 h 1587"/>
              <a:gd name="T36" fmla="*/ 3175 w 2"/>
              <a:gd name="T37" fmla="*/ 0 h 1587"/>
              <a:gd name="T38" fmla="*/ 3175 w 2"/>
              <a:gd name="T39" fmla="*/ 0 h 1587"/>
              <a:gd name="T40" fmla="*/ 3175 w 2"/>
              <a:gd name="T41" fmla="*/ 0 h 1587"/>
              <a:gd name="T42" fmla="*/ 3175 w 2"/>
              <a:gd name="T43" fmla="*/ 0 h 1587"/>
              <a:gd name="T44" fmla="*/ 3175 w 2"/>
              <a:gd name="T45" fmla="*/ 0 h 1587"/>
              <a:gd name="T46" fmla="*/ 3175 w 2"/>
              <a:gd name="T47" fmla="*/ 0 h 1587"/>
              <a:gd name="T48" fmla="*/ 3175 w 2"/>
              <a:gd name="T49" fmla="*/ 0 h 1587"/>
              <a:gd name="T50" fmla="*/ 3175 w 2"/>
              <a:gd name="T51" fmla="*/ 0 h 1587"/>
              <a:gd name="T52" fmla="*/ 3175 w 2"/>
              <a:gd name="T53" fmla="*/ 0 h 1587"/>
              <a:gd name="T54" fmla="*/ 3175 w 2"/>
              <a:gd name="T55" fmla="*/ 0 h 1587"/>
              <a:gd name="T56" fmla="*/ 3175 w 2"/>
              <a:gd name="T57" fmla="*/ 0 h 1587"/>
              <a:gd name="T58" fmla="*/ 0 w 2"/>
              <a:gd name="T59" fmla="*/ 0 h 1587"/>
              <a:gd name="T60" fmla="*/ 0 w 2"/>
              <a:gd name="T61" fmla="*/ 0 h 1587"/>
              <a:gd name="T62" fmla="*/ 0 w 2"/>
              <a:gd name="T63" fmla="*/ 0 h 158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 h="1587">
                <a:moveTo>
                  <a:pt x="0" y="0"/>
                </a:moveTo>
                <a:lnTo>
                  <a:pt x="2" y="0"/>
                </a:lnTo>
                <a:lnTo>
                  <a:pt x="0" y="0"/>
                </a:lnTo>
                <a:lnTo>
                  <a:pt x="2"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42" name="Rectangle 1256"/>
          <p:cNvSpPr>
            <a:spLocks noChangeArrowheads="1"/>
          </p:cNvSpPr>
          <p:nvPr/>
        </p:nvSpPr>
        <p:spPr bwMode="auto">
          <a:xfrm>
            <a:off x="722313" y="550863"/>
            <a:ext cx="1587" cy="158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50000"/>
              </a:spcBef>
              <a:spcAft>
                <a:spcPct val="0"/>
              </a:spcAft>
              <a:buClrTx/>
              <a:buSzTx/>
              <a:buFontTx/>
              <a:buChar char="•"/>
              <a:tabLst/>
              <a:defRPr/>
            </a:pPr>
            <a:endParaRPr kumimoji="0" lang="en-US" sz="1300" b="0"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43" name="Freeform 1258"/>
          <p:cNvSpPr>
            <a:spLocks/>
          </p:cNvSpPr>
          <p:nvPr/>
        </p:nvSpPr>
        <p:spPr bwMode="auto">
          <a:xfrm>
            <a:off x="722313" y="550863"/>
            <a:ext cx="1587" cy="1587"/>
          </a:xfrm>
          <a:custGeom>
            <a:avLst/>
            <a:gdLst>
              <a:gd name="T0" fmla="*/ 0 w 1587"/>
              <a:gd name="T1" fmla="*/ 0 h 1587"/>
              <a:gd name="T2" fmla="*/ 0 w 1587"/>
              <a:gd name="T3" fmla="*/ 0 h 1587"/>
              <a:gd name="T4" fmla="*/ 0 w 1587"/>
              <a:gd name="T5" fmla="*/ 0 h 1587"/>
              <a:gd name="T6" fmla="*/ 0 w 1587"/>
              <a:gd name="T7" fmla="*/ 0 h 1587"/>
              <a:gd name="T8" fmla="*/ 0 w 1587"/>
              <a:gd name="T9" fmla="*/ 0 h 1587"/>
              <a:gd name="T10" fmla="*/ 0 w 1587"/>
              <a:gd name="T11" fmla="*/ 0 h 1587"/>
              <a:gd name="T12" fmla="*/ 0 w 1587"/>
              <a:gd name="T13" fmla="*/ 0 h 1587"/>
              <a:gd name="T14" fmla="*/ 0 w 1587"/>
              <a:gd name="T15" fmla="*/ 0 h 1587"/>
              <a:gd name="T16" fmla="*/ 0 w 1587"/>
              <a:gd name="T17" fmla="*/ 0 h 1587"/>
              <a:gd name="T18" fmla="*/ 0 w 1587"/>
              <a:gd name="T19" fmla="*/ 0 h 1587"/>
              <a:gd name="T20" fmla="*/ 0 w 1587"/>
              <a:gd name="T21" fmla="*/ 0 h 1587"/>
              <a:gd name="T22" fmla="*/ 0 w 1587"/>
              <a:gd name="T23" fmla="*/ 0 h 1587"/>
              <a:gd name="T24" fmla="*/ 0 w 1587"/>
              <a:gd name="T25" fmla="*/ 0 h 1587"/>
              <a:gd name="T26" fmla="*/ 0 w 1587"/>
              <a:gd name="T27" fmla="*/ 0 h 1587"/>
              <a:gd name="T28" fmla="*/ 0 w 1587"/>
              <a:gd name="T29" fmla="*/ 0 h 1587"/>
              <a:gd name="T30" fmla="*/ 0 w 1587"/>
              <a:gd name="T31" fmla="*/ 0 h 1587"/>
              <a:gd name="T32" fmla="*/ 0 w 1587"/>
              <a:gd name="T33" fmla="*/ 0 h 1587"/>
              <a:gd name="T34" fmla="*/ 0 w 1587"/>
              <a:gd name="T35" fmla="*/ 0 h 1587"/>
              <a:gd name="T36" fmla="*/ 0 w 1587"/>
              <a:gd name="T37" fmla="*/ 0 h 1587"/>
              <a:gd name="T38" fmla="*/ 0 w 1587"/>
              <a:gd name="T39" fmla="*/ 0 h 1587"/>
              <a:gd name="T40" fmla="*/ 0 w 1587"/>
              <a:gd name="T41" fmla="*/ 0 h 1587"/>
              <a:gd name="T42" fmla="*/ 0 w 1587"/>
              <a:gd name="T43" fmla="*/ 0 h 1587"/>
              <a:gd name="T44" fmla="*/ 0 w 1587"/>
              <a:gd name="T45" fmla="*/ 0 h 1587"/>
              <a:gd name="T46" fmla="*/ 0 w 1587"/>
              <a:gd name="T47" fmla="*/ 0 h 1587"/>
              <a:gd name="T48" fmla="*/ 0 w 1587"/>
              <a:gd name="T49" fmla="*/ 0 h 1587"/>
              <a:gd name="T50" fmla="*/ 0 w 1587"/>
              <a:gd name="T51" fmla="*/ 0 h 1587"/>
              <a:gd name="T52" fmla="*/ 0 w 1587"/>
              <a:gd name="T53" fmla="*/ 0 h 1587"/>
              <a:gd name="T54" fmla="*/ 0 w 1587"/>
              <a:gd name="T55" fmla="*/ 0 h 1587"/>
              <a:gd name="T56" fmla="*/ 0 w 1587"/>
              <a:gd name="T57" fmla="*/ 0 h 1587"/>
              <a:gd name="T58" fmla="*/ 0 w 1587"/>
              <a:gd name="T59" fmla="*/ 0 h 1587"/>
              <a:gd name="T60" fmla="*/ 0 w 1587"/>
              <a:gd name="T61" fmla="*/ 0 h 158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587" h="1587">
                <a:moveTo>
                  <a:pt x="0" y="0"/>
                </a:move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44" name="Freeform 1266"/>
          <p:cNvSpPr>
            <a:spLocks/>
          </p:cNvSpPr>
          <p:nvPr/>
        </p:nvSpPr>
        <p:spPr bwMode="auto">
          <a:xfrm>
            <a:off x="728663" y="534988"/>
            <a:ext cx="1587" cy="1587"/>
          </a:xfrm>
          <a:custGeom>
            <a:avLst/>
            <a:gdLst>
              <a:gd name="T0" fmla="*/ 0 w 1587"/>
              <a:gd name="T1" fmla="*/ 0 h 1587"/>
              <a:gd name="T2" fmla="*/ 0 w 1587"/>
              <a:gd name="T3" fmla="*/ 0 h 1587"/>
              <a:gd name="T4" fmla="*/ 0 w 1587"/>
              <a:gd name="T5" fmla="*/ 0 h 1587"/>
              <a:gd name="T6" fmla="*/ 0 w 1587"/>
              <a:gd name="T7" fmla="*/ 0 h 1587"/>
              <a:gd name="T8" fmla="*/ 0 w 1587"/>
              <a:gd name="T9" fmla="*/ 0 h 1587"/>
              <a:gd name="T10" fmla="*/ 0 w 1587"/>
              <a:gd name="T11" fmla="*/ 0 h 1587"/>
              <a:gd name="T12" fmla="*/ 0 w 1587"/>
              <a:gd name="T13" fmla="*/ 0 h 1587"/>
              <a:gd name="T14" fmla="*/ 0 w 1587"/>
              <a:gd name="T15" fmla="*/ 0 h 1587"/>
              <a:gd name="T16" fmla="*/ 0 w 1587"/>
              <a:gd name="T17" fmla="*/ 0 h 1587"/>
              <a:gd name="T18" fmla="*/ 0 w 1587"/>
              <a:gd name="T19" fmla="*/ 0 h 1587"/>
              <a:gd name="T20" fmla="*/ 0 w 1587"/>
              <a:gd name="T21" fmla="*/ 0 h 1587"/>
              <a:gd name="T22" fmla="*/ 0 w 1587"/>
              <a:gd name="T23" fmla="*/ 0 h 1587"/>
              <a:gd name="T24" fmla="*/ 0 w 1587"/>
              <a:gd name="T25" fmla="*/ 0 h 1587"/>
              <a:gd name="T26" fmla="*/ 0 w 1587"/>
              <a:gd name="T27" fmla="*/ 0 h 1587"/>
              <a:gd name="T28" fmla="*/ 0 w 1587"/>
              <a:gd name="T29" fmla="*/ 0 h 1587"/>
              <a:gd name="T30" fmla="*/ 0 w 1587"/>
              <a:gd name="T31" fmla="*/ 0 h 1587"/>
              <a:gd name="T32" fmla="*/ 0 w 1587"/>
              <a:gd name="T33" fmla="*/ 0 h 1587"/>
              <a:gd name="T34" fmla="*/ 0 w 1587"/>
              <a:gd name="T35" fmla="*/ 0 h 1587"/>
              <a:gd name="T36" fmla="*/ 0 w 1587"/>
              <a:gd name="T37" fmla="*/ 0 h 1587"/>
              <a:gd name="T38" fmla="*/ 0 w 1587"/>
              <a:gd name="T39" fmla="*/ 0 h 1587"/>
              <a:gd name="T40" fmla="*/ 0 w 1587"/>
              <a:gd name="T41" fmla="*/ 0 h 1587"/>
              <a:gd name="T42" fmla="*/ 0 w 1587"/>
              <a:gd name="T43" fmla="*/ 0 h 1587"/>
              <a:gd name="T44" fmla="*/ 0 w 1587"/>
              <a:gd name="T45" fmla="*/ 0 h 1587"/>
              <a:gd name="T46" fmla="*/ 0 w 1587"/>
              <a:gd name="T47" fmla="*/ 0 h 1587"/>
              <a:gd name="T48" fmla="*/ 0 w 1587"/>
              <a:gd name="T49" fmla="*/ 0 h 1587"/>
              <a:gd name="T50" fmla="*/ 0 w 1587"/>
              <a:gd name="T51" fmla="*/ 0 h 1587"/>
              <a:gd name="T52" fmla="*/ 0 w 1587"/>
              <a:gd name="T53" fmla="*/ 0 h 1587"/>
              <a:gd name="T54" fmla="*/ 0 w 1587"/>
              <a:gd name="T55" fmla="*/ 0 h 1587"/>
              <a:gd name="T56" fmla="*/ 0 w 1587"/>
              <a:gd name="T57" fmla="*/ 0 h 1587"/>
              <a:gd name="T58" fmla="*/ 0 w 1587"/>
              <a:gd name="T59" fmla="*/ 0 h 1587"/>
              <a:gd name="T60" fmla="*/ 0 w 1587"/>
              <a:gd name="T61" fmla="*/ 0 h 1587"/>
              <a:gd name="T62" fmla="*/ 0 w 1587"/>
              <a:gd name="T63" fmla="*/ 0 h 1587"/>
              <a:gd name="T64" fmla="*/ 0 w 1587"/>
              <a:gd name="T65" fmla="*/ 0 h 1587"/>
              <a:gd name="T66" fmla="*/ 0 w 1587"/>
              <a:gd name="T67" fmla="*/ 0 h 1587"/>
              <a:gd name="T68" fmla="*/ 0 w 1587"/>
              <a:gd name="T69" fmla="*/ 0 h 1587"/>
              <a:gd name="T70" fmla="*/ 0 w 1587"/>
              <a:gd name="T71" fmla="*/ 0 h 1587"/>
              <a:gd name="T72" fmla="*/ 0 w 1587"/>
              <a:gd name="T73" fmla="*/ 0 h 1587"/>
              <a:gd name="T74" fmla="*/ 0 w 1587"/>
              <a:gd name="T75" fmla="*/ 0 h 1587"/>
              <a:gd name="T76" fmla="*/ 0 w 1587"/>
              <a:gd name="T77" fmla="*/ 0 h 1587"/>
              <a:gd name="T78" fmla="*/ 0 w 1587"/>
              <a:gd name="T79" fmla="*/ 0 h 1587"/>
              <a:gd name="T80" fmla="*/ 0 w 1587"/>
              <a:gd name="T81" fmla="*/ 0 h 1587"/>
              <a:gd name="T82" fmla="*/ 0 w 1587"/>
              <a:gd name="T83" fmla="*/ 0 h 1587"/>
              <a:gd name="T84" fmla="*/ 0 w 1587"/>
              <a:gd name="T85" fmla="*/ 0 h 1587"/>
              <a:gd name="T86" fmla="*/ 0 w 1587"/>
              <a:gd name="T87" fmla="*/ 0 h 158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587" h="1587">
                <a:moveTo>
                  <a:pt x="0" y="0"/>
                </a:move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46" name="Line 1270"/>
          <p:cNvSpPr>
            <a:spLocks noChangeShapeType="1"/>
          </p:cNvSpPr>
          <p:nvPr/>
        </p:nvSpPr>
        <p:spPr bwMode="auto">
          <a:xfrm>
            <a:off x="728663" y="530225"/>
            <a:ext cx="1587" cy="158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47" name="Line 1271"/>
          <p:cNvSpPr>
            <a:spLocks noChangeShapeType="1"/>
          </p:cNvSpPr>
          <p:nvPr/>
        </p:nvSpPr>
        <p:spPr bwMode="auto">
          <a:xfrm>
            <a:off x="728663" y="530225"/>
            <a:ext cx="1587" cy="158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48" name="Rectangle 1272"/>
          <p:cNvSpPr>
            <a:spLocks noChangeArrowheads="1"/>
          </p:cNvSpPr>
          <p:nvPr/>
        </p:nvSpPr>
        <p:spPr bwMode="auto">
          <a:xfrm>
            <a:off x="728663" y="530225"/>
            <a:ext cx="1587" cy="158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50000"/>
              </a:spcBef>
              <a:spcAft>
                <a:spcPct val="0"/>
              </a:spcAft>
              <a:buClrTx/>
              <a:buSzTx/>
              <a:buFontTx/>
              <a:buChar char="•"/>
              <a:tabLst/>
              <a:defRPr/>
            </a:pPr>
            <a:endParaRPr kumimoji="0" lang="en-US" sz="1300" b="0"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50" name="Line 1274"/>
          <p:cNvSpPr>
            <a:spLocks noChangeShapeType="1"/>
          </p:cNvSpPr>
          <p:nvPr/>
        </p:nvSpPr>
        <p:spPr bwMode="auto">
          <a:xfrm>
            <a:off x="728663" y="527050"/>
            <a:ext cx="1587" cy="158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51" name="Line 1275"/>
          <p:cNvSpPr>
            <a:spLocks noChangeShapeType="1"/>
          </p:cNvSpPr>
          <p:nvPr/>
        </p:nvSpPr>
        <p:spPr bwMode="auto">
          <a:xfrm>
            <a:off x="728663" y="527050"/>
            <a:ext cx="1587" cy="158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52" name="Freeform 1277"/>
          <p:cNvSpPr>
            <a:spLocks/>
          </p:cNvSpPr>
          <p:nvPr/>
        </p:nvSpPr>
        <p:spPr bwMode="auto">
          <a:xfrm>
            <a:off x="728663" y="523875"/>
            <a:ext cx="1587" cy="3175"/>
          </a:xfrm>
          <a:custGeom>
            <a:avLst/>
            <a:gdLst>
              <a:gd name="T0" fmla="*/ 0 w 1587"/>
              <a:gd name="T1" fmla="*/ 3175 h 2"/>
              <a:gd name="T2" fmla="*/ 0 w 1587"/>
              <a:gd name="T3" fmla="*/ 3175 h 2"/>
              <a:gd name="T4" fmla="*/ 0 w 1587"/>
              <a:gd name="T5" fmla="*/ 0 h 2"/>
              <a:gd name="T6" fmla="*/ 0 w 1587"/>
              <a:gd name="T7" fmla="*/ 3175 h 2"/>
              <a:gd name="T8" fmla="*/ 0 w 1587"/>
              <a:gd name="T9" fmla="*/ 3175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87" h="2">
                <a:moveTo>
                  <a:pt x="0" y="2"/>
                </a:moveTo>
                <a:lnTo>
                  <a:pt x="0" y="2"/>
                </a:lnTo>
                <a:lnTo>
                  <a:pt x="0" y="0"/>
                </a:lnTo>
                <a:lnTo>
                  <a:pt x="0" y="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srgbClr val="002345"/>
              </a:solidFill>
              <a:effectLst/>
              <a:uLnTx/>
              <a:uFillTx/>
              <a:latin typeface="Arial"/>
              <a:ea typeface="MS PGothic" pitchFamily="34" charset="-128"/>
              <a:cs typeface="+mn-cs"/>
            </a:endParaRPr>
          </a:p>
        </p:txBody>
      </p:sp>
      <p:sp>
        <p:nvSpPr>
          <p:cNvPr id="65" name="Rectangle 1028"/>
          <p:cNvSpPr>
            <a:spLocks noGrp="1" noChangeArrowheads="1"/>
          </p:cNvSpPr>
          <p:nvPr>
            <p:ph type="dt" sz="half" idx="15"/>
          </p:nvPr>
        </p:nvSpPr>
        <p:spPr>
          <a:xfrm>
            <a:off x="6448475" y="6450817"/>
            <a:ext cx="2552700" cy="306388"/>
          </a:xfrm>
        </p:spPr>
        <p:txBody>
          <a:bodyPr rIns="0">
            <a:normAutofit/>
          </a:bodyPr>
          <a:lstStyle>
            <a:lvl1pPr algn="r">
              <a:defRPr sz="1600">
                <a:solidFill>
                  <a:schemeClr val="tx1"/>
                </a:solidFill>
                <a:latin typeface="+mn-lt"/>
                <a:cs typeface="Arial" charset="0"/>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3808D2CF-ECE4-4005-A042-AB455C3247EE}" type="datetime4">
              <a:rPr kumimoji="0" lang="en-US" sz="1600" b="0" i="0" u="none" strike="noStrike" kern="1200" cap="none" spc="0" normalizeH="0" baseline="0" noProof="0" smtClean="0">
                <a:ln>
                  <a:noFill/>
                </a:ln>
                <a:solidFill>
                  <a:srgbClr val="002345"/>
                </a:solidFill>
                <a:effectLst/>
                <a:uLnTx/>
                <a:uFillTx/>
                <a:latin typeface="Arial"/>
                <a:ea typeface="MS PGothic" pitchFamily="34" charset="-128"/>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April 30, 2019</a:t>
            </a:fld>
            <a:endParaRPr kumimoji="0" lang="en-US" sz="1600" b="0" i="0" u="none" strike="noStrike" kern="1200" cap="none" spc="0" normalizeH="0" baseline="0" noProof="0" dirty="0">
              <a:ln>
                <a:noFill/>
              </a:ln>
              <a:solidFill>
                <a:srgbClr val="002345"/>
              </a:solidFill>
              <a:effectLst/>
              <a:uLnTx/>
              <a:uFillTx/>
              <a:latin typeface="Arial"/>
              <a:ea typeface="MS PGothic" pitchFamily="34" charset="-128"/>
              <a:cs typeface="Arial" charset="0"/>
            </a:endParaRPr>
          </a:p>
        </p:txBody>
      </p:sp>
      <p:sp>
        <p:nvSpPr>
          <p:cNvPr id="66" name="Rectangle 65"/>
          <p:cNvSpPr>
            <a:spLocks noChangeArrowheads="1"/>
          </p:cNvSpPr>
          <p:nvPr userDrawn="1"/>
        </p:nvSpPr>
        <p:spPr bwMode="auto">
          <a:xfrm>
            <a:off x="0" y="5113030"/>
            <a:ext cx="9144000" cy="186252"/>
          </a:xfrm>
          <a:prstGeom prst="rect">
            <a:avLst/>
          </a:prstGeom>
          <a:solidFill>
            <a:schemeClr val="accent1"/>
          </a:solidFill>
          <a:ln>
            <a:noFill/>
          </a:ln>
          <a:extLst/>
        </p:spPr>
        <p:txBody>
          <a:bodyPr/>
          <a:lstStyle/>
          <a:p>
            <a:pPr marL="115888" marR="0" lvl="0" indent="-115888" algn="l" defTabSz="914400" rtl="0" eaLnBrk="1" fontAlgn="base" latinLnBrk="0" hangingPunct="1">
              <a:lnSpc>
                <a:spcPct val="100000"/>
              </a:lnSpc>
              <a:spcBef>
                <a:spcPct val="50000"/>
              </a:spcBef>
              <a:spcAft>
                <a:spcPct val="0"/>
              </a:spcAft>
              <a:buClrTx/>
              <a:buSzTx/>
              <a:buFontTx/>
              <a:buChar char="•"/>
              <a:tabLst/>
              <a:defRPr/>
            </a:pPr>
            <a:endParaRPr kumimoji="0" lang="en-US" sz="1300" b="0" i="0" u="none" strike="noStrike" kern="1200" cap="none" spc="0" normalizeH="0" baseline="0" noProof="0">
              <a:ln>
                <a:noFill/>
              </a:ln>
              <a:solidFill>
                <a:srgbClr val="FFFFFF"/>
              </a:solidFill>
              <a:effectLst/>
              <a:uLnTx/>
              <a:uFillTx/>
              <a:latin typeface="Trebuchet MS" pitchFamily="34" charset="0"/>
              <a:ea typeface="MS PGothic" pitchFamily="34" charset="-128"/>
              <a:cs typeface="+mn-cs"/>
            </a:endParaRPr>
          </a:p>
        </p:txBody>
      </p:sp>
      <p:sp>
        <p:nvSpPr>
          <p:cNvPr id="71" name="Text Placeholder 331"/>
          <p:cNvSpPr>
            <a:spLocks noGrp="1"/>
          </p:cNvSpPr>
          <p:nvPr>
            <p:ph type="body" sz="quarter" idx="16" hasCustomPrompt="1"/>
          </p:nvPr>
        </p:nvSpPr>
        <p:spPr>
          <a:xfrm>
            <a:off x="5935413" y="5317885"/>
            <a:ext cx="3065762" cy="411162"/>
          </a:xfrm>
        </p:spPr>
        <p:txBody>
          <a:bodyPr anchor="ctr"/>
          <a:lstStyle>
            <a:lvl1pPr algn="r">
              <a:lnSpc>
                <a:spcPct val="100000"/>
              </a:lnSpc>
              <a:defRPr sz="1800" b="0" i="0" baseline="0">
                <a:solidFill>
                  <a:schemeClr val="tx1"/>
                </a:solidFill>
                <a:latin typeface="+mn-lt"/>
                <a:cs typeface="Arial"/>
              </a:defRPr>
            </a:lvl1pPr>
            <a:lvl2pPr>
              <a:defRPr b="0" i="0">
                <a:latin typeface="Andes" panose="02000000000000000000" pitchFamily="50" charset="0"/>
                <a:cs typeface="Andes ExtraLight"/>
              </a:defRPr>
            </a:lvl2pPr>
            <a:lvl3pPr>
              <a:defRPr b="0" i="0">
                <a:latin typeface="Andes ExtraLight"/>
                <a:cs typeface="Andes ExtraLight"/>
              </a:defRPr>
            </a:lvl3pPr>
            <a:lvl4pPr>
              <a:defRPr b="0" i="0">
                <a:latin typeface="Andes ExtraLight"/>
                <a:cs typeface="Andes ExtraLight"/>
              </a:defRPr>
            </a:lvl4pPr>
            <a:lvl5pPr>
              <a:defRPr b="0" i="0">
                <a:latin typeface="Andes ExtraLight"/>
                <a:cs typeface="Andes ExtraLight"/>
              </a:defRPr>
            </a:lvl5pPr>
          </a:lstStyle>
          <a:p>
            <a:r>
              <a:rPr lang="en-US" dirty="0"/>
              <a:t>Name Last name</a:t>
            </a:r>
          </a:p>
        </p:txBody>
      </p:sp>
      <p:sp>
        <p:nvSpPr>
          <p:cNvPr id="72" name="Text Placeholder 331"/>
          <p:cNvSpPr>
            <a:spLocks noGrp="1"/>
          </p:cNvSpPr>
          <p:nvPr>
            <p:ph type="body" sz="quarter" idx="17" hasCustomPrompt="1"/>
          </p:nvPr>
        </p:nvSpPr>
        <p:spPr>
          <a:xfrm>
            <a:off x="5935413" y="5772918"/>
            <a:ext cx="3065762" cy="252490"/>
          </a:xfrm>
        </p:spPr>
        <p:txBody>
          <a:bodyPr anchor="ctr"/>
          <a:lstStyle>
            <a:lvl1pPr algn="r">
              <a:lnSpc>
                <a:spcPct val="100000"/>
              </a:lnSpc>
              <a:defRPr sz="1600" b="0" i="0" baseline="0">
                <a:solidFill>
                  <a:schemeClr val="tx1"/>
                </a:solidFill>
                <a:latin typeface="+mn-lt"/>
                <a:cs typeface="Arial"/>
              </a:defRPr>
            </a:lvl1pPr>
            <a:lvl2pPr>
              <a:defRPr b="0" i="0">
                <a:latin typeface="Andes" panose="02000000000000000000" pitchFamily="50" charset="0"/>
                <a:cs typeface="Andes ExtraLight"/>
              </a:defRPr>
            </a:lvl2pPr>
            <a:lvl3pPr>
              <a:defRPr b="0" i="0">
                <a:latin typeface="Andes ExtraLight"/>
                <a:cs typeface="Andes ExtraLight"/>
              </a:defRPr>
            </a:lvl3pPr>
            <a:lvl4pPr>
              <a:defRPr b="0" i="0">
                <a:latin typeface="Andes ExtraLight"/>
                <a:cs typeface="Andes ExtraLight"/>
              </a:defRPr>
            </a:lvl4pPr>
            <a:lvl5pPr>
              <a:defRPr b="0" i="0">
                <a:latin typeface="Andes ExtraLight"/>
                <a:cs typeface="Andes ExtraLight"/>
              </a:defRPr>
            </a:lvl5pPr>
          </a:lstStyle>
          <a:p>
            <a:r>
              <a:rPr lang="en-US" dirty="0"/>
              <a:t>Position</a:t>
            </a:r>
          </a:p>
        </p:txBody>
      </p:sp>
      <p:sp>
        <p:nvSpPr>
          <p:cNvPr id="73" name="Text Placeholder 331"/>
          <p:cNvSpPr>
            <a:spLocks noGrp="1"/>
          </p:cNvSpPr>
          <p:nvPr>
            <p:ph type="body" sz="quarter" idx="18" hasCustomPrompt="1"/>
          </p:nvPr>
        </p:nvSpPr>
        <p:spPr>
          <a:xfrm>
            <a:off x="5935413" y="6046920"/>
            <a:ext cx="3065762" cy="241344"/>
          </a:xfrm>
        </p:spPr>
        <p:txBody>
          <a:bodyPr anchor="ctr"/>
          <a:lstStyle>
            <a:lvl1pPr algn="r">
              <a:lnSpc>
                <a:spcPct val="100000"/>
              </a:lnSpc>
              <a:defRPr sz="1600" b="0" i="0" baseline="0">
                <a:solidFill>
                  <a:schemeClr val="tx1"/>
                </a:solidFill>
                <a:latin typeface="+mn-lt"/>
                <a:cs typeface="Arial"/>
              </a:defRPr>
            </a:lvl1pPr>
            <a:lvl2pPr>
              <a:defRPr b="0" i="0">
                <a:latin typeface="Andes" panose="02000000000000000000" pitchFamily="50" charset="0"/>
                <a:cs typeface="Andes ExtraLight"/>
              </a:defRPr>
            </a:lvl2pPr>
            <a:lvl3pPr>
              <a:defRPr b="0" i="0">
                <a:latin typeface="Andes ExtraLight"/>
                <a:cs typeface="Andes ExtraLight"/>
              </a:defRPr>
            </a:lvl3pPr>
            <a:lvl4pPr>
              <a:defRPr b="0" i="0">
                <a:latin typeface="Andes ExtraLight"/>
                <a:cs typeface="Andes ExtraLight"/>
              </a:defRPr>
            </a:lvl4pPr>
            <a:lvl5pPr>
              <a:defRPr b="0" i="0">
                <a:latin typeface="Andes ExtraLight"/>
                <a:cs typeface="Andes ExtraLight"/>
              </a:defRPr>
            </a:lvl5pPr>
          </a:lstStyle>
          <a:p>
            <a:r>
              <a:rPr lang="en-US" dirty="0"/>
              <a:t>Department</a:t>
            </a:r>
          </a:p>
        </p:txBody>
      </p:sp>
      <p:sp>
        <p:nvSpPr>
          <p:cNvPr id="22" name="Rectangle 21">
            <a:extLst>
              <a:ext uri="{FF2B5EF4-FFF2-40B4-BE49-F238E27FC236}">
                <a16:creationId xmlns:a16="http://schemas.microsoft.com/office/drawing/2014/main" id="{70C220CC-08E5-43B3-9C07-A52FC395CF7B}"/>
              </a:ext>
            </a:extLst>
          </p:cNvPr>
          <p:cNvSpPr/>
          <p:nvPr userDrawn="1"/>
        </p:nvSpPr>
        <p:spPr bwMode="auto">
          <a:xfrm>
            <a:off x="117446" y="436563"/>
            <a:ext cx="6968076" cy="689215"/>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115888" marR="0" lvl="0" indent="-115888" algn="l" defTabSz="914400" rtl="0" eaLnBrk="1" fontAlgn="base" latinLnBrk="0" hangingPunct="1">
              <a:lnSpc>
                <a:spcPct val="100000"/>
              </a:lnSpc>
              <a:spcBef>
                <a:spcPct val="50000"/>
              </a:spcBef>
              <a:spcAft>
                <a:spcPct val="0"/>
              </a:spcAft>
              <a:buClrTx/>
              <a:buSzTx/>
              <a:buFontTx/>
              <a:buChar char="•"/>
              <a:tabLst/>
              <a:defRPr/>
            </a:pPr>
            <a:endParaRPr kumimoji="0" lang="en-US" sz="1300" b="0" i="0" u="none" strike="noStrike" kern="1200" cap="none" spc="0" normalizeH="0" baseline="0" noProof="0">
              <a:ln>
                <a:noFill/>
              </a:ln>
              <a:solidFill>
                <a:srgbClr val="002345"/>
              </a:solidFill>
              <a:effectLst/>
              <a:uLnTx/>
              <a:uFillTx/>
              <a:latin typeface="Trebuchet MS" pitchFamily="34" charset="0"/>
              <a:ea typeface="MS PGothic" pitchFamily="34" charset="-128"/>
              <a:cs typeface="Times New Roman" pitchFamily="18" charset="0"/>
            </a:endParaRPr>
          </a:p>
        </p:txBody>
      </p:sp>
      <p:sp>
        <p:nvSpPr>
          <p:cNvPr id="2" name="Rectangle 1">
            <a:extLst>
              <a:ext uri="{FF2B5EF4-FFF2-40B4-BE49-F238E27FC236}">
                <a16:creationId xmlns:a16="http://schemas.microsoft.com/office/drawing/2014/main" id="{07787128-2F48-4340-BDC9-E47CDDDC4FC1}"/>
              </a:ext>
            </a:extLst>
          </p:cNvPr>
          <p:cNvSpPr/>
          <p:nvPr userDrawn="1"/>
        </p:nvSpPr>
        <p:spPr bwMode="auto">
          <a:xfrm>
            <a:off x="8626" y="2718033"/>
            <a:ext cx="8992549" cy="2025792"/>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115888" marR="0" lvl="0" indent="-115888" algn="l" defTabSz="914400" rtl="0" eaLnBrk="1" fontAlgn="base" latinLnBrk="0" hangingPunct="1">
              <a:lnSpc>
                <a:spcPct val="100000"/>
              </a:lnSpc>
              <a:spcBef>
                <a:spcPct val="50000"/>
              </a:spcBef>
              <a:spcAft>
                <a:spcPct val="0"/>
              </a:spcAft>
              <a:buClrTx/>
              <a:buSzTx/>
              <a:buFontTx/>
              <a:buChar char="•"/>
              <a:tabLst/>
              <a:defRPr/>
            </a:pPr>
            <a:endParaRPr kumimoji="0" lang="en-US" sz="1300" b="0" i="0" u="none" strike="noStrike" kern="1200" cap="none" spc="0" normalizeH="0" baseline="0" noProof="0">
              <a:ln>
                <a:noFill/>
              </a:ln>
              <a:solidFill>
                <a:srgbClr val="002345"/>
              </a:solidFill>
              <a:effectLst/>
              <a:uLnTx/>
              <a:uFillTx/>
              <a:latin typeface="Trebuchet MS" pitchFamily="34" charset="0"/>
              <a:ea typeface="MS PGothic" pitchFamily="34" charset="-128"/>
              <a:cs typeface="Times New Roman" pitchFamily="18" charset="0"/>
            </a:endParaRPr>
          </a:p>
        </p:txBody>
      </p:sp>
      <p:sp>
        <p:nvSpPr>
          <p:cNvPr id="60" name="Text Placeholder 331">
            <a:extLst>
              <a:ext uri="{FF2B5EF4-FFF2-40B4-BE49-F238E27FC236}">
                <a16:creationId xmlns:a16="http://schemas.microsoft.com/office/drawing/2014/main" id="{6C752C55-6B0E-4C9C-AD57-7313AC4FEB16}"/>
              </a:ext>
            </a:extLst>
          </p:cNvPr>
          <p:cNvSpPr>
            <a:spLocks noGrp="1"/>
          </p:cNvSpPr>
          <p:nvPr>
            <p:ph type="body" sz="quarter" idx="19" hasCustomPrompt="1"/>
          </p:nvPr>
        </p:nvSpPr>
        <p:spPr>
          <a:xfrm>
            <a:off x="630149" y="3062339"/>
            <a:ext cx="5875387" cy="567266"/>
          </a:xfrm>
          <a:noFill/>
        </p:spPr>
        <p:txBody>
          <a:bodyPr>
            <a:noAutofit/>
          </a:bodyPr>
          <a:lstStyle>
            <a:lvl1pPr>
              <a:lnSpc>
                <a:spcPct val="100000"/>
              </a:lnSpc>
              <a:spcBef>
                <a:spcPts val="0"/>
              </a:spcBef>
              <a:defRPr sz="2800" b="0" i="0" cap="none" baseline="0">
                <a:solidFill>
                  <a:srgbClr val="002345"/>
                </a:solidFill>
                <a:latin typeface="+mn-lt"/>
                <a:cs typeface="Andes" panose="02000000000000000000" pitchFamily="50" charset="0"/>
              </a:defRPr>
            </a:lvl1pPr>
            <a:lvl2pPr>
              <a:defRPr b="0" i="0">
                <a:latin typeface="Andes ExtraLight"/>
                <a:cs typeface="Andes ExtraLight"/>
              </a:defRPr>
            </a:lvl2pPr>
            <a:lvl3pPr>
              <a:defRPr b="0" i="0">
                <a:latin typeface="Andes ExtraLight"/>
                <a:cs typeface="Andes ExtraLight"/>
              </a:defRPr>
            </a:lvl3pPr>
            <a:lvl4pPr>
              <a:defRPr b="0" i="0">
                <a:latin typeface="Andes ExtraLight"/>
                <a:cs typeface="Andes ExtraLight"/>
              </a:defRPr>
            </a:lvl4pPr>
            <a:lvl5pPr>
              <a:defRPr b="0" i="0">
                <a:latin typeface="Andes ExtraLight"/>
                <a:cs typeface="Andes ExtraLight"/>
              </a:defRPr>
            </a:lvl5pPr>
          </a:lstStyle>
          <a:p>
            <a:r>
              <a:rPr lang="en-US" dirty="0"/>
              <a:t>Starting a Business</a:t>
            </a:r>
          </a:p>
        </p:txBody>
      </p:sp>
      <p:grpSp>
        <p:nvGrpSpPr>
          <p:cNvPr id="8" name="Group 7">
            <a:extLst>
              <a:ext uri="{FF2B5EF4-FFF2-40B4-BE49-F238E27FC236}">
                <a16:creationId xmlns:a16="http://schemas.microsoft.com/office/drawing/2014/main" id="{2F1F5FB4-2697-41BE-BBC0-328AD94A05AE}"/>
              </a:ext>
            </a:extLst>
          </p:cNvPr>
          <p:cNvGrpSpPr/>
          <p:nvPr userDrawn="1"/>
        </p:nvGrpSpPr>
        <p:grpSpPr>
          <a:xfrm>
            <a:off x="253952" y="5707657"/>
            <a:ext cx="4791044" cy="777961"/>
            <a:chOff x="253951" y="5523466"/>
            <a:chExt cx="5863851" cy="1005026"/>
          </a:xfrm>
        </p:grpSpPr>
        <p:pic>
          <p:nvPicPr>
            <p:cNvPr id="63" name="Picture 6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3951" y="5523466"/>
              <a:ext cx="4883150" cy="95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0CBB5BBA-803C-4F02-B2A4-6CE40CD1120C}"/>
                </a:ext>
              </a:extLst>
            </p:cNvPr>
            <p:cNvSpPr txBox="1"/>
            <p:nvPr userDrawn="1"/>
          </p:nvSpPr>
          <p:spPr>
            <a:xfrm>
              <a:off x="1234652" y="6150764"/>
              <a:ext cx="4883150" cy="377728"/>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300" b="1" i="0" u="none" strike="noStrike" kern="1200" cap="none" spc="0" normalizeH="0" baseline="0" noProof="0" dirty="0">
                  <a:ln>
                    <a:noFill/>
                  </a:ln>
                  <a:solidFill>
                    <a:srgbClr val="00ADE4"/>
                  </a:solidFill>
                  <a:effectLst/>
                  <a:uLnTx/>
                  <a:uFillTx/>
                  <a:latin typeface="Arial"/>
                  <a:ea typeface="MS PGothic" pitchFamily="34" charset="-128"/>
                  <a:cs typeface="+mn-cs"/>
                </a:rPr>
                <a:t>Development Economics </a:t>
              </a:r>
              <a:r>
                <a:rPr kumimoji="0" lang="en-US" sz="1300" b="1" i="0" u="none" strike="noStrike" kern="1200" cap="none" spc="0" normalizeH="0" baseline="0" noProof="0" dirty="0">
                  <a:ln>
                    <a:noFill/>
                  </a:ln>
                  <a:solidFill>
                    <a:srgbClr val="002345"/>
                  </a:solidFill>
                  <a:effectLst/>
                  <a:uLnTx/>
                  <a:uFillTx/>
                  <a:latin typeface="Arial"/>
                  <a:ea typeface="MS PGothic" pitchFamily="34" charset="-128"/>
                  <a:cs typeface="Arial" panose="020B0604020202020204" pitchFamily="34" charset="0"/>
                </a:rPr>
                <a:t>│Global Indicators</a:t>
              </a:r>
              <a:endParaRPr kumimoji="0" lang="en-US" sz="1300" b="1" i="0" u="none" strike="noStrike" kern="1200" cap="none" spc="0" normalizeH="0" baseline="0" noProof="0" dirty="0">
                <a:ln>
                  <a:noFill/>
                </a:ln>
                <a:solidFill>
                  <a:srgbClr val="002345"/>
                </a:solidFill>
                <a:effectLst/>
                <a:uLnTx/>
                <a:uFillTx/>
                <a:latin typeface="Arial"/>
                <a:ea typeface="MS PGothic" pitchFamily="34" charset="-128"/>
                <a:cs typeface="+mn-cs"/>
              </a:endParaRPr>
            </a:p>
          </p:txBody>
        </p:sp>
      </p:grpSp>
    </p:spTree>
    <p:extLst>
      <p:ext uri="{BB962C8B-B14F-4D97-AF65-F5344CB8AC3E}">
        <p14:creationId xmlns:p14="http://schemas.microsoft.com/office/powerpoint/2010/main" val="2760201367"/>
      </p:ext>
    </p:extLst>
  </p:cSld>
  <p:clrMapOvr>
    <a:masterClrMapping/>
  </p:clrMapOvr>
  <p:hf sldNum="0" hdr="0" ftr="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Divider/Table of Content">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BB85007C-98B9-4720-97DF-E17899A2B8F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95" r="495"/>
          <a:stretch/>
        </p:blipFill>
        <p:spPr>
          <a:xfrm>
            <a:off x="0" y="4384063"/>
            <a:ext cx="9144000" cy="2473938"/>
          </a:xfrm>
          <a:prstGeom prst="rect">
            <a:avLst/>
          </a:prstGeom>
        </p:spPr>
      </p:pic>
      <p:sp>
        <p:nvSpPr>
          <p:cNvPr id="63" name="Rectangle 63"/>
          <p:cNvSpPr>
            <a:spLocks noChangeArrowheads="1"/>
          </p:cNvSpPr>
          <p:nvPr/>
        </p:nvSpPr>
        <p:spPr bwMode="auto">
          <a:xfrm>
            <a:off x="0" y="4280609"/>
            <a:ext cx="9144000" cy="176213"/>
          </a:xfrm>
          <a:prstGeom prst="rect">
            <a:avLst/>
          </a:prstGeom>
          <a:solidFill>
            <a:srgbClr val="00ADE4"/>
          </a:solidFill>
          <a:ln>
            <a:noFill/>
          </a:ln>
          <a:extLst/>
        </p:spPr>
        <p:txBody>
          <a:bodyPr/>
          <a:lstStyle/>
          <a:p>
            <a:pPr marL="115888" marR="0" lvl="0" indent="-115888" algn="l" defTabSz="914400" rtl="0" eaLnBrk="1" fontAlgn="base" latinLnBrk="0" hangingPunct="1">
              <a:lnSpc>
                <a:spcPct val="100000"/>
              </a:lnSpc>
              <a:spcBef>
                <a:spcPct val="50000"/>
              </a:spcBef>
              <a:spcAft>
                <a:spcPct val="0"/>
              </a:spcAft>
              <a:buClrTx/>
              <a:buSzTx/>
              <a:buFontTx/>
              <a:buChar char="•"/>
              <a:tabLst/>
              <a:defRPr/>
            </a:pPr>
            <a:endParaRPr kumimoji="0" lang="en-US" sz="1300" b="0" i="0" u="none" strike="noStrike" kern="1200" cap="none" spc="0" normalizeH="0" baseline="0" noProof="0">
              <a:ln>
                <a:noFill/>
              </a:ln>
              <a:solidFill>
                <a:srgbClr val="FFFFFF"/>
              </a:solidFill>
              <a:effectLst/>
              <a:uLnTx/>
              <a:uFillTx/>
              <a:latin typeface="Arial"/>
              <a:ea typeface="MS PGothic" pitchFamily="34" charset="-128"/>
              <a:cs typeface="+mn-cs"/>
            </a:endParaRPr>
          </a:p>
        </p:txBody>
      </p:sp>
      <p:sp>
        <p:nvSpPr>
          <p:cNvPr id="332" name="Text Placeholder 331"/>
          <p:cNvSpPr>
            <a:spLocks noGrp="1"/>
          </p:cNvSpPr>
          <p:nvPr>
            <p:ph type="body" sz="quarter" idx="13" hasCustomPrompt="1"/>
          </p:nvPr>
        </p:nvSpPr>
        <p:spPr>
          <a:xfrm>
            <a:off x="1408676" y="1993551"/>
            <a:ext cx="7379724" cy="2195986"/>
          </a:xfrm>
        </p:spPr>
        <p:txBody>
          <a:bodyPr>
            <a:normAutofit/>
          </a:bodyPr>
          <a:lstStyle>
            <a:lvl1pPr marL="0" marR="0" indent="0" algn="just" defTabSz="914400" rtl="0" eaLnBrk="1" fontAlgn="base" latinLnBrk="0" hangingPunct="1">
              <a:lnSpc>
                <a:spcPct val="100000"/>
              </a:lnSpc>
              <a:spcBef>
                <a:spcPts val="0"/>
              </a:spcBef>
              <a:spcAft>
                <a:spcPct val="0"/>
              </a:spcAft>
              <a:buClr>
                <a:srgbClr val="00ADE4"/>
              </a:buClr>
              <a:buSzTx/>
              <a:buFont typeface="+mj-lt"/>
              <a:buNone/>
              <a:tabLst/>
              <a:defRPr sz="2200" b="1" i="0" cap="none" baseline="0">
                <a:solidFill>
                  <a:schemeClr val="bg1">
                    <a:lumMod val="75000"/>
                  </a:schemeClr>
                </a:solidFill>
                <a:latin typeface="+mn-lt"/>
                <a:cs typeface="Andes" panose="02000000000000000000" pitchFamily="50" charset="0"/>
              </a:defRPr>
            </a:lvl1pPr>
            <a:lvl2pPr>
              <a:defRPr b="0" i="0">
                <a:latin typeface="Andes ExtraLight"/>
                <a:cs typeface="Andes ExtraLight"/>
              </a:defRPr>
            </a:lvl2pPr>
            <a:lvl3pPr>
              <a:defRPr b="0" i="0">
                <a:latin typeface="Andes ExtraLight"/>
                <a:cs typeface="Andes ExtraLight"/>
              </a:defRPr>
            </a:lvl3pPr>
            <a:lvl4pPr>
              <a:defRPr b="0" i="0">
                <a:latin typeface="Andes ExtraLight"/>
                <a:cs typeface="Andes ExtraLight"/>
              </a:defRPr>
            </a:lvl4pPr>
            <a:lvl5pPr>
              <a:defRPr b="0" i="0">
                <a:latin typeface="Andes ExtraLight"/>
                <a:cs typeface="Andes ExtraLight"/>
              </a:defRPr>
            </a:lvl5pPr>
          </a:lstStyle>
          <a:p>
            <a:pPr marL="514350" marR="0" lvl="0" indent="-514350" algn="just" defTabSz="914400" rtl="0" eaLnBrk="1" fontAlgn="base" latinLnBrk="0" hangingPunct="1">
              <a:lnSpc>
                <a:spcPct val="100000"/>
              </a:lnSpc>
              <a:spcBef>
                <a:spcPts val="0"/>
              </a:spcBef>
              <a:spcAft>
                <a:spcPct val="0"/>
              </a:spcAft>
              <a:buClr>
                <a:srgbClr val="00ADE4"/>
              </a:buClr>
              <a:buSzTx/>
              <a:buFont typeface="+mj-lt"/>
              <a:buAutoNum type="romanUcPeriod"/>
              <a:tabLst/>
              <a:defRPr/>
            </a:pPr>
            <a:r>
              <a:rPr kumimoji="0" lang="en-US" sz="2200" b="1" i="0" u="none" strike="noStrike" kern="0" cap="none" spc="0" normalizeH="0" baseline="0" noProof="0" dirty="0">
                <a:ln>
                  <a:noFill/>
                </a:ln>
                <a:solidFill>
                  <a:srgbClr val="002345"/>
                </a:solidFill>
                <a:effectLst/>
                <a:uLnTx/>
                <a:uFillTx/>
                <a:latin typeface="+mn-lt"/>
                <a:ea typeface="MS PGothic" pitchFamily="34" charset="-128"/>
              </a:rPr>
              <a:t>Why does it matter?</a:t>
            </a:r>
          </a:p>
          <a:p>
            <a:pPr marL="514350" marR="0" lvl="0" indent="-514350" algn="just" defTabSz="914400" rtl="0" eaLnBrk="1" fontAlgn="base" latinLnBrk="0" hangingPunct="1">
              <a:lnSpc>
                <a:spcPct val="100000"/>
              </a:lnSpc>
              <a:spcBef>
                <a:spcPts val="0"/>
              </a:spcBef>
              <a:spcAft>
                <a:spcPct val="0"/>
              </a:spcAft>
              <a:buClr>
                <a:srgbClr val="00ADE4"/>
              </a:buClr>
              <a:buSzTx/>
              <a:buFont typeface="+mj-lt"/>
              <a:buAutoNum type="romanUcPeriod"/>
              <a:tabLst/>
              <a:defRPr/>
            </a:pPr>
            <a:r>
              <a:rPr kumimoji="0" lang="en-US" sz="2200" b="1" i="0" u="none" strike="noStrike" kern="0" cap="none" spc="0" normalizeH="0" baseline="0" noProof="0" dirty="0">
                <a:ln>
                  <a:noFill/>
                </a:ln>
                <a:solidFill>
                  <a:srgbClr val="FFFFFF">
                    <a:lumMod val="75000"/>
                  </a:srgbClr>
                </a:solidFill>
                <a:effectLst/>
                <a:uLnTx/>
                <a:uFillTx/>
                <a:latin typeface="+mn-lt"/>
                <a:ea typeface="MS PGothic" pitchFamily="34" charset="-128"/>
              </a:rPr>
              <a:t>What does it measure – and what does it not?</a:t>
            </a:r>
          </a:p>
          <a:p>
            <a:pPr marL="514350" marR="0" lvl="0" indent="-514350" algn="just" defTabSz="914400" rtl="0" eaLnBrk="1" fontAlgn="base" latinLnBrk="0" hangingPunct="1">
              <a:lnSpc>
                <a:spcPct val="100000"/>
              </a:lnSpc>
              <a:spcBef>
                <a:spcPts val="0"/>
              </a:spcBef>
              <a:spcAft>
                <a:spcPct val="0"/>
              </a:spcAft>
              <a:buClr>
                <a:srgbClr val="00ADE4"/>
              </a:buClr>
              <a:buSzTx/>
              <a:buFont typeface="+mj-lt"/>
              <a:buAutoNum type="romanUcPeriod"/>
              <a:tabLst/>
              <a:defRPr/>
            </a:pPr>
            <a:r>
              <a:rPr kumimoji="0" lang="en-US" sz="2200" b="1" i="0" u="none" strike="noStrike" kern="0" cap="none" spc="0" normalizeH="0" baseline="0" noProof="0" dirty="0">
                <a:ln>
                  <a:noFill/>
                </a:ln>
                <a:solidFill>
                  <a:srgbClr val="FFFFFF">
                    <a:lumMod val="75000"/>
                  </a:srgbClr>
                </a:solidFill>
                <a:effectLst/>
                <a:uLnTx/>
                <a:uFillTx/>
                <a:latin typeface="+mn-lt"/>
                <a:ea typeface="MS PGothic" pitchFamily="34" charset="-128"/>
              </a:rPr>
              <a:t>Methodology changes in the past 5 years</a:t>
            </a:r>
          </a:p>
          <a:p>
            <a:pPr marL="514350" marR="0" lvl="0" indent="-514350" algn="just" defTabSz="914400" rtl="0" eaLnBrk="1" fontAlgn="base" latinLnBrk="0" hangingPunct="1">
              <a:lnSpc>
                <a:spcPct val="100000"/>
              </a:lnSpc>
              <a:spcBef>
                <a:spcPts val="0"/>
              </a:spcBef>
              <a:spcAft>
                <a:spcPct val="0"/>
              </a:spcAft>
              <a:buClr>
                <a:srgbClr val="00ADE4"/>
              </a:buClr>
              <a:buSzTx/>
              <a:buFont typeface="+mj-lt"/>
              <a:buAutoNum type="romanUcPeriod"/>
              <a:tabLst/>
              <a:defRPr/>
            </a:pPr>
            <a:r>
              <a:rPr kumimoji="0" lang="en-US" sz="2200" b="1" i="0" u="none" strike="noStrike" kern="0" cap="none" spc="0" normalizeH="0" baseline="0" noProof="0" dirty="0">
                <a:ln>
                  <a:noFill/>
                </a:ln>
                <a:solidFill>
                  <a:srgbClr val="FFFFFF">
                    <a:lumMod val="75000"/>
                  </a:srgbClr>
                </a:solidFill>
                <a:effectLst/>
                <a:uLnTx/>
                <a:uFillTx/>
                <a:latin typeface="+mn-lt"/>
                <a:ea typeface="MS PGothic" pitchFamily="34" charset="-128"/>
              </a:rPr>
              <a:t>What are the main findings in DB2019?</a:t>
            </a:r>
          </a:p>
          <a:p>
            <a:pPr marL="514350" marR="0" lvl="0" indent="-514350" algn="just" defTabSz="914400" rtl="0" eaLnBrk="1" fontAlgn="base" latinLnBrk="0" hangingPunct="1">
              <a:lnSpc>
                <a:spcPct val="100000"/>
              </a:lnSpc>
              <a:spcBef>
                <a:spcPts val="0"/>
              </a:spcBef>
              <a:spcAft>
                <a:spcPct val="0"/>
              </a:spcAft>
              <a:buClr>
                <a:srgbClr val="00ADE4"/>
              </a:buClr>
              <a:buSzTx/>
              <a:buFont typeface="+mj-lt"/>
              <a:buAutoNum type="romanUcPeriod"/>
              <a:tabLst/>
              <a:defRPr/>
            </a:pPr>
            <a:r>
              <a:rPr kumimoji="0" lang="en-US" sz="2200" b="1" i="0" u="none" strike="noStrike" kern="0" cap="none" spc="0" normalizeH="0" baseline="0" noProof="0" dirty="0">
                <a:ln>
                  <a:noFill/>
                </a:ln>
                <a:solidFill>
                  <a:srgbClr val="FFFFFF">
                    <a:lumMod val="75000"/>
                  </a:srgbClr>
                </a:solidFill>
                <a:effectLst/>
                <a:uLnTx/>
                <a:uFillTx/>
                <a:latin typeface="+mn-lt"/>
                <a:ea typeface="MS PGothic" pitchFamily="34" charset="-128"/>
              </a:rPr>
              <a:t>Historical trends</a:t>
            </a:r>
          </a:p>
        </p:txBody>
      </p:sp>
      <p:grpSp>
        <p:nvGrpSpPr>
          <p:cNvPr id="8" name="Group 7">
            <a:extLst>
              <a:ext uri="{FF2B5EF4-FFF2-40B4-BE49-F238E27FC236}">
                <a16:creationId xmlns:a16="http://schemas.microsoft.com/office/drawing/2014/main" id="{CFE8F452-A46C-45DE-AC5B-D79EF5A274BB}"/>
              </a:ext>
            </a:extLst>
          </p:cNvPr>
          <p:cNvGrpSpPr>
            <a:grpSpLocks/>
          </p:cNvGrpSpPr>
          <p:nvPr userDrawn="1"/>
        </p:nvGrpSpPr>
        <p:grpSpPr bwMode="auto">
          <a:xfrm>
            <a:off x="137345" y="5974847"/>
            <a:ext cx="3094371" cy="626629"/>
            <a:chOff x="264890" y="4539871"/>
            <a:chExt cx="4321263" cy="876905"/>
          </a:xfrm>
          <a:effectLst>
            <a:outerShdw blurRad="50800" dist="38100" dir="2700000" algn="tl" rotWithShape="0">
              <a:schemeClr val="tx1"/>
            </a:outerShdw>
          </a:effectLst>
        </p:grpSpPr>
        <p:pic>
          <p:nvPicPr>
            <p:cNvPr id="9" name="Picture 8" descr="reverse.png">
              <a:extLst>
                <a:ext uri="{FF2B5EF4-FFF2-40B4-BE49-F238E27FC236}">
                  <a16:creationId xmlns:a16="http://schemas.microsoft.com/office/drawing/2014/main" id="{65A847F4-0985-45EE-ADA1-3A3193AD854C}"/>
                </a:ext>
              </a:extLst>
            </p:cNvPr>
            <p:cNvPicPr>
              <a:picLocks noChangeAspect="1"/>
            </p:cNvPicPr>
            <p:nvPr/>
          </p:nvPicPr>
          <p:blipFill>
            <a:blip r:embed="rId3">
              <a:extLst>
                <a:ext uri="{28A0092B-C50C-407E-A947-70E740481C1C}">
                  <a14:useLocalDpi xmlns:a14="http://schemas.microsoft.com/office/drawing/2010/main" val="0"/>
                </a:ext>
              </a:extLst>
            </a:blip>
            <a:srcRect l="22154" t="27124" b="28558"/>
            <a:stretch>
              <a:fillRect/>
            </a:stretch>
          </p:blipFill>
          <p:spPr bwMode="auto">
            <a:xfrm>
              <a:off x="1200795" y="4789714"/>
              <a:ext cx="3385358" cy="4082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NEW-WHITE-GRADIENT-GLOBES.png">
              <a:extLst>
                <a:ext uri="{FF2B5EF4-FFF2-40B4-BE49-F238E27FC236}">
                  <a16:creationId xmlns:a16="http://schemas.microsoft.com/office/drawing/2014/main" id="{BE188124-110E-4E0E-A104-0874DF2AD4E6}"/>
                </a:ext>
              </a:extLst>
            </p:cNvPr>
            <p:cNvPicPr>
              <a:picLocks noChangeAspect="1"/>
            </p:cNvPicPr>
            <p:nvPr/>
          </p:nvPicPr>
          <p:blipFill>
            <a:blip r:embed="rId4">
              <a:extLst>
                <a:ext uri="{28A0092B-C50C-407E-A947-70E740481C1C}">
                  <a14:useLocalDpi xmlns:a14="http://schemas.microsoft.com/office/drawing/2010/main" val="0"/>
                </a:ext>
              </a:extLst>
            </a:blip>
            <a:srcRect b="4430"/>
            <a:stretch>
              <a:fillRect/>
            </a:stretch>
          </p:blipFill>
          <p:spPr bwMode="auto">
            <a:xfrm>
              <a:off x="264890" y="4539871"/>
              <a:ext cx="935905" cy="876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 name="TextBox 14">
            <a:extLst>
              <a:ext uri="{FF2B5EF4-FFF2-40B4-BE49-F238E27FC236}">
                <a16:creationId xmlns:a16="http://schemas.microsoft.com/office/drawing/2014/main" id="{CD5879C0-1913-42B0-BDD3-8485D0E1AB14}"/>
              </a:ext>
            </a:extLst>
          </p:cNvPr>
          <p:cNvSpPr txBox="1"/>
          <p:nvPr userDrawn="1"/>
        </p:nvSpPr>
        <p:spPr>
          <a:xfrm>
            <a:off x="761616" y="6422357"/>
            <a:ext cx="3989765" cy="2616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050" b="1" i="0" u="none" strike="noStrike" kern="1200" cap="none" spc="0" normalizeH="0" baseline="0" noProof="0" dirty="0">
                <a:ln>
                  <a:noFill/>
                </a:ln>
                <a:solidFill>
                  <a:srgbClr val="00ADE4"/>
                </a:solidFill>
                <a:effectLst/>
                <a:uLnTx/>
                <a:uFillTx/>
                <a:latin typeface="Arial"/>
                <a:ea typeface="MS PGothic" pitchFamily="34" charset="-128"/>
                <a:cs typeface="+mn-cs"/>
              </a:rPr>
              <a:t>Development Economics </a:t>
            </a:r>
            <a:r>
              <a:rPr kumimoji="0" lang="en-US" sz="1050" b="1" i="0" u="none" strike="noStrike" kern="1200" cap="none" spc="0" normalizeH="0" baseline="0" noProof="0" dirty="0">
                <a:ln>
                  <a:noFill/>
                </a:ln>
                <a:solidFill>
                  <a:srgbClr val="FFFFFF"/>
                </a:solidFill>
                <a:effectLst/>
                <a:uLnTx/>
                <a:uFillTx/>
                <a:latin typeface="Arial"/>
                <a:ea typeface="MS PGothic" pitchFamily="34" charset="-128"/>
                <a:cs typeface="Arial" panose="020B0604020202020204" pitchFamily="34" charset="0"/>
              </a:rPr>
              <a:t>│Global Indicators</a:t>
            </a:r>
            <a:endParaRPr kumimoji="0" lang="en-US" sz="1050" b="1" i="0" u="none" strike="noStrike" kern="1200" cap="none" spc="0" normalizeH="0" baseline="0" noProof="0" dirty="0">
              <a:ln>
                <a:noFill/>
              </a:ln>
              <a:solidFill>
                <a:srgbClr val="FFFFFF"/>
              </a:solidFill>
              <a:effectLst/>
              <a:uLnTx/>
              <a:uFillTx/>
              <a:latin typeface="Arial"/>
              <a:ea typeface="MS PGothic" pitchFamily="34" charset="-128"/>
              <a:cs typeface="+mn-cs"/>
            </a:endParaRPr>
          </a:p>
        </p:txBody>
      </p:sp>
    </p:spTree>
    <p:extLst>
      <p:ext uri="{BB962C8B-B14F-4D97-AF65-F5344CB8AC3E}">
        <p14:creationId xmlns:p14="http://schemas.microsoft.com/office/powerpoint/2010/main" val="17036697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0.xml"/><Relationship Id="rId7"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6.xml"/><Relationship Id="rId7"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2.xml"/><Relationship Id="rId7" Type="http://schemas.openxmlformats.org/officeDocument/2006/relationships/theme" Target="../theme/theme4.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4" Type="http://schemas.openxmlformats.org/officeDocument/2006/relationships/slideLayout" Target="../slideLayouts/slideLayout23.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8.xml"/><Relationship Id="rId7" Type="http://schemas.openxmlformats.org/officeDocument/2006/relationships/theme" Target="../theme/theme5.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5" Type="http://schemas.openxmlformats.org/officeDocument/2006/relationships/slideLayout" Target="../slideLayouts/slideLayout30.xml"/><Relationship Id="rId4" Type="http://schemas.openxmlformats.org/officeDocument/2006/relationships/slideLayout" Target="../slideLayouts/slideLayout29.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34.xml"/><Relationship Id="rId7" Type="http://schemas.openxmlformats.org/officeDocument/2006/relationships/slideLayout" Target="../slideLayouts/slideLayout38.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5" Type="http://schemas.openxmlformats.org/officeDocument/2006/relationships/slideLayout" Target="../slideLayouts/slideLayout36.xml"/><Relationship Id="rId4"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32" name="Rectangle 2"/>
          <p:cNvSpPr>
            <a:spLocks noGrp="1" noChangeArrowheads="1"/>
          </p:cNvSpPr>
          <p:nvPr>
            <p:ph type="title"/>
          </p:nvPr>
        </p:nvSpPr>
        <p:spPr bwMode="auto">
          <a:xfrm>
            <a:off x="685800" y="871538"/>
            <a:ext cx="7772400" cy="563562"/>
          </a:xfrm>
          <a:prstGeom prst="rect">
            <a:avLst/>
          </a:prstGeom>
          <a:noFill/>
          <a:ln w="9525">
            <a:noFill/>
            <a:miter lim="800000"/>
            <a:headEnd/>
            <a:tailEnd/>
          </a:ln>
        </p:spPr>
        <p:txBody>
          <a:bodyPr vert="horz" wrap="square" lIns="0" tIns="0" rIns="0" bIns="0" numCol="1" anchor="ctr" anchorCtr="0" compatLnSpc="1">
            <a:prstTxWarp prst="textNoShape">
              <a:avLst/>
            </a:prstTxWarp>
            <a:normAutofit/>
          </a:bodyPr>
          <a:lstStyle/>
          <a:p>
            <a:pPr lvl="0"/>
            <a:r>
              <a:rPr lang="en-US"/>
              <a:t>Click to edit Master title style</a:t>
            </a:r>
            <a:endParaRPr lang="en-US" dirty="0"/>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p:txBody>
      </p:sp>
      <p:sp>
        <p:nvSpPr>
          <p:cNvPr id="5" name="Date Placeholder 4"/>
          <p:cNvSpPr>
            <a:spLocks noGrp="1"/>
          </p:cNvSpPr>
          <p:nvPr>
            <p:ph type="dt" sz="half" idx="2"/>
          </p:nvPr>
        </p:nvSpPr>
        <p:spPr>
          <a:xfrm>
            <a:off x="684213" y="6329363"/>
            <a:ext cx="2133600" cy="365125"/>
          </a:xfrm>
          <a:prstGeom prst="rect">
            <a:avLst/>
          </a:prstGeom>
        </p:spPr>
        <p:txBody>
          <a:bodyPr vert="horz" wrap="square" lIns="0" tIns="0" rIns="91440" bIns="0" numCol="1" anchor="ctr" anchorCtr="0" compatLnSpc="1">
            <a:prstTxWarp prst="textNoShape">
              <a:avLst/>
            </a:prstTxWarp>
            <a:normAutofit/>
          </a:bodyPr>
          <a:lstStyle>
            <a:lvl1pPr>
              <a:defRPr sz="1400" b="0">
                <a:solidFill>
                  <a:schemeClr val="bg1">
                    <a:lumMod val="75000"/>
                  </a:schemeClr>
                </a:solidFill>
                <a:latin typeface="+mn-lt"/>
                <a:cs typeface="Times New Roman" pitchFamily="18"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77538413-70C6-4BCA-A135-4CEF7FCDED6C}" type="datetime4">
              <a:rPr kumimoji="0" lang="en-US" sz="1400" b="0" i="0" u="none" strike="noStrike" kern="1200" cap="none" spc="0" normalizeH="0" baseline="0" noProof="0" smtClean="0">
                <a:ln>
                  <a:noFill/>
                </a:ln>
                <a:solidFill>
                  <a:srgbClr val="FFFFFF">
                    <a:lumMod val="75000"/>
                  </a:srgbClr>
                </a:solidFill>
                <a:effectLst/>
                <a:uLnTx/>
                <a:uFillTx/>
                <a:latin typeface="Arial"/>
                <a:ea typeface="MS PGothic" pitchFamily="34" charset="-128"/>
                <a:cs typeface="Times New Roman" pitchFamily="18" charset="0"/>
              </a:rPr>
              <a:pPr marL="0" marR="0" lvl="0" indent="0" algn="l" defTabSz="914400" rtl="0" eaLnBrk="1" fontAlgn="base" latinLnBrk="0" hangingPunct="1">
                <a:lnSpc>
                  <a:spcPct val="100000"/>
                </a:lnSpc>
                <a:spcBef>
                  <a:spcPct val="0"/>
                </a:spcBef>
                <a:spcAft>
                  <a:spcPct val="0"/>
                </a:spcAft>
                <a:buClrTx/>
                <a:buSzTx/>
                <a:buFontTx/>
                <a:buNone/>
                <a:tabLst/>
                <a:defRPr/>
              </a:pPr>
              <a:t>April 30, 2019</a:t>
            </a:fld>
            <a:endParaRPr kumimoji="0" lang="en-US" sz="1400" b="0" i="0" u="none" strike="noStrike" kern="1200" cap="none" spc="0" normalizeH="0" baseline="0" noProof="0" dirty="0">
              <a:ln>
                <a:noFill/>
              </a:ln>
              <a:solidFill>
                <a:srgbClr val="FFFFFF">
                  <a:lumMod val="75000"/>
                </a:srgbClr>
              </a:solidFill>
              <a:effectLst/>
              <a:uLnTx/>
              <a:uFillTx/>
              <a:latin typeface="Arial"/>
              <a:ea typeface="MS PGothic" pitchFamily="34" charset="-128"/>
              <a:cs typeface="Times New Roman" pitchFamily="18" charset="0"/>
            </a:endParaRPr>
          </a:p>
        </p:txBody>
      </p:sp>
    </p:spTree>
    <p:extLst>
      <p:ext uri="{BB962C8B-B14F-4D97-AF65-F5344CB8AC3E}">
        <p14:creationId xmlns:p14="http://schemas.microsoft.com/office/powerpoint/2010/main" val="3068895416"/>
      </p:ext>
    </p:extLst>
  </p:cSld>
  <p:clrMap bg1="lt1" tx1="dk1" bg2="lt2" tx2="dk2" accent1="accent1" accent2="accent2" accent3="accent3" accent4="accent4" accent5="accent5" accent6="accent6" hlink="hlink" folHlink="folHlink"/>
  <p:sldLayoutIdLst>
    <p:sldLayoutId id="2147485500" r:id="rId1"/>
    <p:sldLayoutId id="2147485501" r:id="rId2"/>
    <p:sldLayoutId id="2147485502" r:id="rId3"/>
    <p:sldLayoutId id="2147485503" r:id="rId4"/>
    <p:sldLayoutId id="2147485504" r:id="rId5"/>
    <p:sldLayoutId id="2147485505" r:id="rId6"/>
    <p:sldLayoutId id="2147485514" r:id="rId7"/>
  </p:sldLayoutIdLst>
  <p:hf sldNum="0" hdr="0" ftr="0"/>
  <p:txStyles>
    <p:titleStyle>
      <a:lvl1pPr algn="l" rtl="0" eaLnBrk="1" fontAlgn="base" hangingPunct="1">
        <a:spcBef>
          <a:spcPct val="0"/>
        </a:spcBef>
        <a:spcAft>
          <a:spcPct val="0"/>
        </a:spcAft>
        <a:defRPr sz="2600" cap="none">
          <a:solidFill>
            <a:schemeClr val="tx1"/>
          </a:solidFill>
          <a:latin typeface="+mn-lt"/>
          <a:ea typeface="MS PGothic" pitchFamily="34" charset="-128"/>
          <a:cs typeface="Andes" panose="02000000000000000000" pitchFamily="50" charset="0"/>
        </a:defRPr>
      </a:lvl1pPr>
      <a:lvl2pPr algn="l" rtl="0" eaLnBrk="1" fontAlgn="base" hangingPunct="1">
        <a:spcBef>
          <a:spcPct val="0"/>
        </a:spcBef>
        <a:spcAft>
          <a:spcPct val="0"/>
        </a:spcAft>
        <a:defRPr sz="2600">
          <a:solidFill>
            <a:schemeClr val="tx1"/>
          </a:solidFill>
          <a:latin typeface="Arial Bold" charset="0"/>
          <a:ea typeface="MS PGothic" pitchFamily="34" charset="-128"/>
          <a:cs typeface="ＭＳ Ｐゴシック" charset="0"/>
        </a:defRPr>
      </a:lvl2pPr>
      <a:lvl3pPr algn="l" rtl="0" eaLnBrk="1" fontAlgn="base" hangingPunct="1">
        <a:spcBef>
          <a:spcPct val="0"/>
        </a:spcBef>
        <a:spcAft>
          <a:spcPct val="0"/>
        </a:spcAft>
        <a:defRPr sz="2600">
          <a:solidFill>
            <a:schemeClr val="tx1"/>
          </a:solidFill>
          <a:latin typeface="Arial Bold" charset="0"/>
          <a:ea typeface="MS PGothic" pitchFamily="34" charset="-128"/>
          <a:cs typeface="ＭＳ Ｐゴシック" charset="0"/>
        </a:defRPr>
      </a:lvl3pPr>
      <a:lvl4pPr algn="l" rtl="0" eaLnBrk="1" fontAlgn="base" hangingPunct="1">
        <a:spcBef>
          <a:spcPct val="0"/>
        </a:spcBef>
        <a:spcAft>
          <a:spcPct val="0"/>
        </a:spcAft>
        <a:defRPr sz="2600">
          <a:solidFill>
            <a:schemeClr val="tx1"/>
          </a:solidFill>
          <a:latin typeface="Arial Bold" charset="0"/>
          <a:ea typeface="MS PGothic" pitchFamily="34" charset="-128"/>
          <a:cs typeface="ＭＳ Ｐゴシック" charset="0"/>
        </a:defRPr>
      </a:lvl4pPr>
      <a:lvl5pPr algn="l" rtl="0" eaLnBrk="1" fontAlgn="base" hangingPunct="1">
        <a:spcBef>
          <a:spcPct val="0"/>
        </a:spcBef>
        <a:spcAft>
          <a:spcPct val="0"/>
        </a:spcAft>
        <a:defRPr sz="2600">
          <a:solidFill>
            <a:schemeClr val="tx1"/>
          </a:solidFill>
          <a:latin typeface="Arial Bold" charset="0"/>
          <a:ea typeface="MS PGothic" pitchFamily="34" charset="-128"/>
          <a:cs typeface="ＭＳ Ｐゴシック" charset="0"/>
        </a:defRPr>
      </a:lvl5pPr>
      <a:lvl6pPr marL="457200" algn="ctr" rtl="0" eaLnBrk="1" fontAlgn="base" hangingPunct="1">
        <a:spcBef>
          <a:spcPct val="0"/>
        </a:spcBef>
        <a:spcAft>
          <a:spcPct val="0"/>
        </a:spcAft>
        <a:defRPr sz="2600" b="1">
          <a:solidFill>
            <a:srgbClr val="014C6D"/>
          </a:solidFill>
          <a:latin typeface="Trebuchet MS" pitchFamily="34" charset="0"/>
        </a:defRPr>
      </a:lvl6pPr>
      <a:lvl7pPr marL="914400" algn="ctr" rtl="0" eaLnBrk="1" fontAlgn="base" hangingPunct="1">
        <a:spcBef>
          <a:spcPct val="0"/>
        </a:spcBef>
        <a:spcAft>
          <a:spcPct val="0"/>
        </a:spcAft>
        <a:defRPr sz="2600" b="1">
          <a:solidFill>
            <a:srgbClr val="014C6D"/>
          </a:solidFill>
          <a:latin typeface="Trebuchet MS" pitchFamily="34" charset="0"/>
        </a:defRPr>
      </a:lvl7pPr>
      <a:lvl8pPr marL="1371600" algn="ctr" rtl="0" eaLnBrk="1" fontAlgn="base" hangingPunct="1">
        <a:spcBef>
          <a:spcPct val="0"/>
        </a:spcBef>
        <a:spcAft>
          <a:spcPct val="0"/>
        </a:spcAft>
        <a:defRPr sz="2600" b="1">
          <a:solidFill>
            <a:srgbClr val="014C6D"/>
          </a:solidFill>
          <a:latin typeface="Trebuchet MS" pitchFamily="34" charset="0"/>
        </a:defRPr>
      </a:lvl8pPr>
      <a:lvl9pPr marL="1828800" algn="ctr" rtl="0" eaLnBrk="1" fontAlgn="base" hangingPunct="1">
        <a:spcBef>
          <a:spcPct val="0"/>
        </a:spcBef>
        <a:spcAft>
          <a:spcPct val="0"/>
        </a:spcAft>
        <a:defRPr sz="2600" b="1">
          <a:solidFill>
            <a:srgbClr val="014C6D"/>
          </a:solidFill>
          <a:latin typeface="Trebuchet MS" pitchFamily="34" charset="0"/>
        </a:defRPr>
      </a:lvl9pPr>
    </p:titleStyle>
    <p:bodyStyle>
      <a:lvl1pPr marL="0" indent="0" algn="just" rtl="0" eaLnBrk="1" fontAlgn="base" hangingPunct="1">
        <a:lnSpc>
          <a:spcPct val="100000"/>
        </a:lnSpc>
        <a:spcBef>
          <a:spcPts val="0"/>
        </a:spcBef>
        <a:spcAft>
          <a:spcPct val="0"/>
        </a:spcAft>
        <a:buClr>
          <a:schemeClr val="tx1"/>
        </a:buClr>
        <a:buFont typeface="Arial" panose="020B0604020202020204" pitchFamily="34" charset="0"/>
        <a:buNone/>
        <a:defRPr>
          <a:solidFill>
            <a:schemeClr val="tx1"/>
          </a:solidFill>
          <a:latin typeface="+mn-lt"/>
          <a:ea typeface="MS PGothic" pitchFamily="34" charset="-128"/>
          <a:cs typeface="Andes" panose="02000000000000000000" pitchFamily="50" charset="0"/>
        </a:defRPr>
      </a:lvl1pPr>
      <a:lvl2pPr marL="285750" indent="-285750" algn="just" rtl="0" eaLnBrk="1" fontAlgn="base" hangingPunct="1">
        <a:lnSpc>
          <a:spcPct val="100000"/>
        </a:lnSpc>
        <a:spcBef>
          <a:spcPts val="0"/>
        </a:spcBef>
        <a:spcAft>
          <a:spcPct val="0"/>
        </a:spcAft>
        <a:buClr>
          <a:schemeClr val="tx1"/>
        </a:buClr>
        <a:buFont typeface="Arial" panose="020B0604020202020204" pitchFamily="34" charset="0"/>
        <a:buChar char="•"/>
        <a:defRPr sz="1400">
          <a:solidFill>
            <a:schemeClr val="tx1"/>
          </a:solidFill>
          <a:latin typeface="+mn-lt"/>
          <a:ea typeface="MS PGothic" pitchFamily="34" charset="-128"/>
        </a:defRPr>
      </a:lvl2pPr>
      <a:lvl3pPr marL="576263" indent="-285750" algn="just" rtl="0" eaLnBrk="1" fontAlgn="base" hangingPunct="1">
        <a:lnSpc>
          <a:spcPct val="100000"/>
        </a:lnSpc>
        <a:spcBef>
          <a:spcPts val="0"/>
        </a:spcBef>
        <a:spcAft>
          <a:spcPct val="0"/>
        </a:spcAft>
        <a:buClr>
          <a:schemeClr val="tx1"/>
        </a:buClr>
        <a:buFont typeface="Arial" panose="020B0604020202020204" pitchFamily="34" charset="0"/>
        <a:buChar char="-"/>
        <a:defRPr sz="1400">
          <a:solidFill>
            <a:schemeClr val="tx1"/>
          </a:solidFill>
          <a:latin typeface="+mn-lt"/>
          <a:ea typeface="MS PGothic" pitchFamily="34" charset="-128"/>
        </a:defRPr>
      </a:lvl3pPr>
      <a:lvl4pPr marL="1657350" indent="-285750" algn="just" rtl="0" eaLnBrk="1" fontAlgn="base" hangingPunct="1">
        <a:lnSpc>
          <a:spcPct val="100000"/>
        </a:lnSpc>
        <a:spcBef>
          <a:spcPts val="0"/>
        </a:spcBef>
        <a:spcAft>
          <a:spcPct val="0"/>
        </a:spcAft>
        <a:buClr>
          <a:schemeClr val="tx1"/>
        </a:buClr>
        <a:buFont typeface="Arial" panose="020B0604020202020204" pitchFamily="34" charset="0"/>
        <a:buChar char="•"/>
        <a:defRPr>
          <a:solidFill>
            <a:schemeClr val="tx1"/>
          </a:solidFill>
          <a:latin typeface="+mn-lt"/>
          <a:ea typeface="MS PGothic" pitchFamily="34" charset="-128"/>
        </a:defRPr>
      </a:lvl4pPr>
      <a:lvl5pPr marL="2114550" indent="-285750" algn="just" rtl="0" eaLnBrk="1" fontAlgn="base" hangingPunct="1">
        <a:lnSpc>
          <a:spcPct val="100000"/>
        </a:lnSpc>
        <a:spcBef>
          <a:spcPts val="0"/>
        </a:spcBef>
        <a:spcAft>
          <a:spcPct val="0"/>
        </a:spcAft>
        <a:buClr>
          <a:schemeClr val="tx1"/>
        </a:buClr>
        <a:buFont typeface="Arial" panose="020B0604020202020204" pitchFamily="34" charset="0"/>
        <a:buChar char="•"/>
        <a:defRPr>
          <a:solidFill>
            <a:schemeClr val="tx1"/>
          </a:solidFill>
          <a:latin typeface="+mn-lt"/>
          <a:ea typeface="MS PGothic" pitchFamily="34" charset="-128"/>
        </a:defRPr>
      </a:lvl5pPr>
      <a:lvl6pPr marL="2514600" indent="-228600" algn="l" rtl="0" eaLnBrk="1" fontAlgn="base" hangingPunct="1">
        <a:spcBef>
          <a:spcPct val="20000"/>
        </a:spcBef>
        <a:spcAft>
          <a:spcPct val="0"/>
        </a:spcAft>
        <a:buClr>
          <a:srgbClr val="00783C"/>
        </a:buClr>
        <a:buChar char="»"/>
        <a:defRPr sz="1600">
          <a:solidFill>
            <a:schemeClr val="tx1"/>
          </a:solidFill>
          <a:latin typeface="+mn-lt"/>
        </a:defRPr>
      </a:lvl6pPr>
      <a:lvl7pPr marL="2971800" indent="-228600" algn="l" rtl="0" eaLnBrk="1" fontAlgn="base" hangingPunct="1">
        <a:spcBef>
          <a:spcPct val="20000"/>
        </a:spcBef>
        <a:spcAft>
          <a:spcPct val="0"/>
        </a:spcAft>
        <a:buClr>
          <a:srgbClr val="00783C"/>
        </a:buClr>
        <a:buChar char="»"/>
        <a:defRPr sz="1600">
          <a:solidFill>
            <a:schemeClr val="tx1"/>
          </a:solidFill>
          <a:latin typeface="+mn-lt"/>
        </a:defRPr>
      </a:lvl7pPr>
      <a:lvl8pPr marL="3429000" indent="-228600" algn="l" rtl="0" eaLnBrk="1" fontAlgn="base" hangingPunct="1">
        <a:spcBef>
          <a:spcPct val="20000"/>
        </a:spcBef>
        <a:spcAft>
          <a:spcPct val="0"/>
        </a:spcAft>
        <a:buClr>
          <a:srgbClr val="00783C"/>
        </a:buClr>
        <a:buChar char="»"/>
        <a:defRPr sz="1600">
          <a:solidFill>
            <a:schemeClr val="tx1"/>
          </a:solidFill>
          <a:latin typeface="+mn-lt"/>
        </a:defRPr>
      </a:lvl8pPr>
      <a:lvl9pPr marL="3886200" indent="-228600" algn="l" rtl="0" eaLnBrk="1" fontAlgn="base" hangingPunct="1">
        <a:spcBef>
          <a:spcPct val="20000"/>
        </a:spcBef>
        <a:spcAft>
          <a:spcPct val="0"/>
        </a:spcAft>
        <a:buClr>
          <a:srgbClr val="00783C"/>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32" name="Rectangle 2"/>
          <p:cNvSpPr>
            <a:spLocks noGrp="1" noChangeArrowheads="1"/>
          </p:cNvSpPr>
          <p:nvPr>
            <p:ph type="title"/>
          </p:nvPr>
        </p:nvSpPr>
        <p:spPr bwMode="auto">
          <a:xfrm>
            <a:off x="685800" y="871538"/>
            <a:ext cx="7772400" cy="563562"/>
          </a:xfrm>
          <a:prstGeom prst="rect">
            <a:avLst/>
          </a:prstGeom>
          <a:noFill/>
          <a:ln w="9525">
            <a:noFill/>
            <a:miter lim="800000"/>
            <a:headEnd/>
            <a:tailEnd/>
          </a:ln>
        </p:spPr>
        <p:txBody>
          <a:bodyPr vert="horz" wrap="square" lIns="0" tIns="0" rIns="0" bIns="0" numCol="1" anchor="ctr" anchorCtr="0" compatLnSpc="1">
            <a:prstTxWarp prst="textNoShape">
              <a:avLst/>
            </a:prstTxWarp>
            <a:normAutofit/>
          </a:bodyPr>
          <a:lstStyle/>
          <a:p>
            <a:pPr lvl="0"/>
            <a:r>
              <a:rPr lang="en-US"/>
              <a:t>Click to edit Master title style</a:t>
            </a:r>
            <a:endParaRPr lang="en-US" dirty="0"/>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p:txBody>
      </p:sp>
      <p:sp>
        <p:nvSpPr>
          <p:cNvPr id="5" name="Date Placeholder 4"/>
          <p:cNvSpPr>
            <a:spLocks noGrp="1"/>
          </p:cNvSpPr>
          <p:nvPr>
            <p:ph type="dt" sz="half" idx="2"/>
          </p:nvPr>
        </p:nvSpPr>
        <p:spPr>
          <a:xfrm>
            <a:off x="684213" y="6329363"/>
            <a:ext cx="2133600" cy="365125"/>
          </a:xfrm>
          <a:prstGeom prst="rect">
            <a:avLst/>
          </a:prstGeom>
        </p:spPr>
        <p:txBody>
          <a:bodyPr vert="horz" wrap="square" lIns="0" tIns="0" rIns="91440" bIns="0" numCol="1" anchor="ctr" anchorCtr="0" compatLnSpc="1">
            <a:prstTxWarp prst="textNoShape">
              <a:avLst/>
            </a:prstTxWarp>
            <a:normAutofit/>
          </a:bodyPr>
          <a:lstStyle>
            <a:lvl1pPr>
              <a:defRPr sz="1400" b="0">
                <a:solidFill>
                  <a:schemeClr val="bg1">
                    <a:lumMod val="75000"/>
                  </a:schemeClr>
                </a:solidFill>
                <a:latin typeface="+mn-lt"/>
                <a:cs typeface="Times New Roman" pitchFamily="18"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77538413-70C6-4BCA-A135-4CEF7FCDED6C}" type="datetime4">
              <a:rPr kumimoji="0" lang="en-US" sz="1400" b="0" i="0" u="none" strike="noStrike" kern="1200" cap="none" spc="0" normalizeH="0" baseline="0" noProof="0" smtClean="0">
                <a:ln>
                  <a:noFill/>
                </a:ln>
                <a:solidFill>
                  <a:srgbClr val="FFFFFF">
                    <a:lumMod val="75000"/>
                  </a:srgbClr>
                </a:solidFill>
                <a:effectLst/>
                <a:uLnTx/>
                <a:uFillTx/>
                <a:latin typeface="Arial"/>
                <a:ea typeface="MS PGothic" pitchFamily="34" charset="-128"/>
                <a:cs typeface="Times New Roman" pitchFamily="18" charset="0"/>
              </a:rPr>
              <a:pPr marL="0" marR="0" lvl="0" indent="0" algn="l" defTabSz="914400" rtl="0" eaLnBrk="1" fontAlgn="base" latinLnBrk="0" hangingPunct="1">
                <a:lnSpc>
                  <a:spcPct val="100000"/>
                </a:lnSpc>
                <a:spcBef>
                  <a:spcPct val="0"/>
                </a:spcBef>
                <a:spcAft>
                  <a:spcPct val="0"/>
                </a:spcAft>
                <a:buClrTx/>
                <a:buSzTx/>
                <a:buFontTx/>
                <a:buNone/>
                <a:tabLst/>
                <a:defRPr/>
              </a:pPr>
              <a:t>April 30, 2019</a:t>
            </a:fld>
            <a:endParaRPr kumimoji="0" lang="en-US" sz="1400" b="0" i="0" u="none" strike="noStrike" kern="1200" cap="none" spc="0" normalizeH="0" baseline="0" noProof="0" dirty="0">
              <a:ln>
                <a:noFill/>
              </a:ln>
              <a:solidFill>
                <a:srgbClr val="FFFFFF">
                  <a:lumMod val="75000"/>
                </a:srgbClr>
              </a:solidFill>
              <a:effectLst/>
              <a:uLnTx/>
              <a:uFillTx/>
              <a:latin typeface="Arial"/>
              <a:ea typeface="MS PGothic" pitchFamily="34" charset="-128"/>
              <a:cs typeface="Times New Roman" pitchFamily="18" charset="0"/>
            </a:endParaRPr>
          </a:p>
        </p:txBody>
      </p:sp>
    </p:spTree>
    <p:extLst>
      <p:ext uri="{BB962C8B-B14F-4D97-AF65-F5344CB8AC3E}">
        <p14:creationId xmlns:p14="http://schemas.microsoft.com/office/powerpoint/2010/main" val="258786156"/>
      </p:ext>
    </p:extLst>
  </p:cSld>
  <p:clrMap bg1="lt1" tx1="dk1" bg2="lt2" tx2="dk2" accent1="accent1" accent2="accent2" accent3="accent3" accent4="accent4" accent5="accent5" accent6="accent6" hlink="hlink" folHlink="folHlink"/>
  <p:sldLayoutIdLst>
    <p:sldLayoutId id="2147485493" r:id="rId1"/>
    <p:sldLayoutId id="2147485494" r:id="rId2"/>
    <p:sldLayoutId id="2147485495" r:id="rId3"/>
    <p:sldLayoutId id="2147485496" r:id="rId4"/>
    <p:sldLayoutId id="2147485497" r:id="rId5"/>
    <p:sldLayoutId id="2147485498" r:id="rId6"/>
  </p:sldLayoutIdLst>
  <p:hf sldNum="0" hdr="0" ftr="0"/>
  <p:txStyles>
    <p:titleStyle>
      <a:lvl1pPr algn="l" rtl="0" eaLnBrk="1" fontAlgn="base" hangingPunct="1">
        <a:spcBef>
          <a:spcPct val="0"/>
        </a:spcBef>
        <a:spcAft>
          <a:spcPct val="0"/>
        </a:spcAft>
        <a:defRPr sz="2600" cap="none">
          <a:solidFill>
            <a:schemeClr val="tx1"/>
          </a:solidFill>
          <a:latin typeface="+mn-lt"/>
          <a:ea typeface="MS PGothic" pitchFamily="34" charset="-128"/>
          <a:cs typeface="Andes" panose="02000000000000000000" pitchFamily="50" charset="0"/>
        </a:defRPr>
      </a:lvl1pPr>
      <a:lvl2pPr algn="l" rtl="0" eaLnBrk="1" fontAlgn="base" hangingPunct="1">
        <a:spcBef>
          <a:spcPct val="0"/>
        </a:spcBef>
        <a:spcAft>
          <a:spcPct val="0"/>
        </a:spcAft>
        <a:defRPr sz="2600">
          <a:solidFill>
            <a:schemeClr val="tx1"/>
          </a:solidFill>
          <a:latin typeface="Arial Bold" charset="0"/>
          <a:ea typeface="MS PGothic" pitchFamily="34" charset="-128"/>
          <a:cs typeface="ＭＳ Ｐゴシック" charset="0"/>
        </a:defRPr>
      </a:lvl2pPr>
      <a:lvl3pPr algn="l" rtl="0" eaLnBrk="1" fontAlgn="base" hangingPunct="1">
        <a:spcBef>
          <a:spcPct val="0"/>
        </a:spcBef>
        <a:spcAft>
          <a:spcPct val="0"/>
        </a:spcAft>
        <a:defRPr sz="2600">
          <a:solidFill>
            <a:schemeClr val="tx1"/>
          </a:solidFill>
          <a:latin typeface="Arial Bold" charset="0"/>
          <a:ea typeface="MS PGothic" pitchFamily="34" charset="-128"/>
          <a:cs typeface="ＭＳ Ｐゴシック" charset="0"/>
        </a:defRPr>
      </a:lvl3pPr>
      <a:lvl4pPr algn="l" rtl="0" eaLnBrk="1" fontAlgn="base" hangingPunct="1">
        <a:spcBef>
          <a:spcPct val="0"/>
        </a:spcBef>
        <a:spcAft>
          <a:spcPct val="0"/>
        </a:spcAft>
        <a:defRPr sz="2600">
          <a:solidFill>
            <a:schemeClr val="tx1"/>
          </a:solidFill>
          <a:latin typeface="Arial Bold" charset="0"/>
          <a:ea typeface="MS PGothic" pitchFamily="34" charset="-128"/>
          <a:cs typeface="ＭＳ Ｐゴシック" charset="0"/>
        </a:defRPr>
      </a:lvl4pPr>
      <a:lvl5pPr algn="l" rtl="0" eaLnBrk="1" fontAlgn="base" hangingPunct="1">
        <a:spcBef>
          <a:spcPct val="0"/>
        </a:spcBef>
        <a:spcAft>
          <a:spcPct val="0"/>
        </a:spcAft>
        <a:defRPr sz="2600">
          <a:solidFill>
            <a:schemeClr val="tx1"/>
          </a:solidFill>
          <a:latin typeface="Arial Bold" charset="0"/>
          <a:ea typeface="MS PGothic" pitchFamily="34" charset="-128"/>
          <a:cs typeface="ＭＳ Ｐゴシック" charset="0"/>
        </a:defRPr>
      </a:lvl5pPr>
      <a:lvl6pPr marL="457200" algn="ctr" rtl="0" eaLnBrk="1" fontAlgn="base" hangingPunct="1">
        <a:spcBef>
          <a:spcPct val="0"/>
        </a:spcBef>
        <a:spcAft>
          <a:spcPct val="0"/>
        </a:spcAft>
        <a:defRPr sz="2600" b="1">
          <a:solidFill>
            <a:srgbClr val="014C6D"/>
          </a:solidFill>
          <a:latin typeface="Trebuchet MS" pitchFamily="34" charset="0"/>
        </a:defRPr>
      </a:lvl6pPr>
      <a:lvl7pPr marL="914400" algn="ctr" rtl="0" eaLnBrk="1" fontAlgn="base" hangingPunct="1">
        <a:spcBef>
          <a:spcPct val="0"/>
        </a:spcBef>
        <a:spcAft>
          <a:spcPct val="0"/>
        </a:spcAft>
        <a:defRPr sz="2600" b="1">
          <a:solidFill>
            <a:srgbClr val="014C6D"/>
          </a:solidFill>
          <a:latin typeface="Trebuchet MS" pitchFamily="34" charset="0"/>
        </a:defRPr>
      </a:lvl7pPr>
      <a:lvl8pPr marL="1371600" algn="ctr" rtl="0" eaLnBrk="1" fontAlgn="base" hangingPunct="1">
        <a:spcBef>
          <a:spcPct val="0"/>
        </a:spcBef>
        <a:spcAft>
          <a:spcPct val="0"/>
        </a:spcAft>
        <a:defRPr sz="2600" b="1">
          <a:solidFill>
            <a:srgbClr val="014C6D"/>
          </a:solidFill>
          <a:latin typeface="Trebuchet MS" pitchFamily="34" charset="0"/>
        </a:defRPr>
      </a:lvl8pPr>
      <a:lvl9pPr marL="1828800" algn="ctr" rtl="0" eaLnBrk="1" fontAlgn="base" hangingPunct="1">
        <a:spcBef>
          <a:spcPct val="0"/>
        </a:spcBef>
        <a:spcAft>
          <a:spcPct val="0"/>
        </a:spcAft>
        <a:defRPr sz="2600" b="1">
          <a:solidFill>
            <a:srgbClr val="014C6D"/>
          </a:solidFill>
          <a:latin typeface="Trebuchet MS" pitchFamily="34" charset="0"/>
        </a:defRPr>
      </a:lvl9pPr>
    </p:titleStyle>
    <p:bodyStyle>
      <a:lvl1pPr marL="0" indent="0" algn="just" rtl="0" eaLnBrk="1" fontAlgn="base" hangingPunct="1">
        <a:lnSpc>
          <a:spcPct val="100000"/>
        </a:lnSpc>
        <a:spcBef>
          <a:spcPts val="0"/>
        </a:spcBef>
        <a:spcAft>
          <a:spcPct val="0"/>
        </a:spcAft>
        <a:buClr>
          <a:schemeClr val="tx1"/>
        </a:buClr>
        <a:buFont typeface="Arial" panose="020B0604020202020204" pitchFamily="34" charset="0"/>
        <a:buNone/>
        <a:defRPr>
          <a:solidFill>
            <a:schemeClr val="tx1"/>
          </a:solidFill>
          <a:latin typeface="+mn-lt"/>
          <a:ea typeface="MS PGothic" pitchFamily="34" charset="-128"/>
          <a:cs typeface="Andes" panose="02000000000000000000" pitchFamily="50" charset="0"/>
        </a:defRPr>
      </a:lvl1pPr>
      <a:lvl2pPr marL="285750" indent="-285750" algn="just" rtl="0" eaLnBrk="1" fontAlgn="base" hangingPunct="1">
        <a:lnSpc>
          <a:spcPct val="100000"/>
        </a:lnSpc>
        <a:spcBef>
          <a:spcPts val="0"/>
        </a:spcBef>
        <a:spcAft>
          <a:spcPct val="0"/>
        </a:spcAft>
        <a:buClr>
          <a:schemeClr val="tx1"/>
        </a:buClr>
        <a:buFont typeface="Arial" panose="020B0604020202020204" pitchFamily="34" charset="0"/>
        <a:buChar char="•"/>
        <a:defRPr sz="1400">
          <a:solidFill>
            <a:schemeClr val="tx1"/>
          </a:solidFill>
          <a:latin typeface="+mn-lt"/>
          <a:ea typeface="MS PGothic" pitchFamily="34" charset="-128"/>
        </a:defRPr>
      </a:lvl2pPr>
      <a:lvl3pPr marL="576263" indent="-285750" algn="just" rtl="0" eaLnBrk="1" fontAlgn="base" hangingPunct="1">
        <a:lnSpc>
          <a:spcPct val="100000"/>
        </a:lnSpc>
        <a:spcBef>
          <a:spcPts val="0"/>
        </a:spcBef>
        <a:spcAft>
          <a:spcPct val="0"/>
        </a:spcAft>
        <a:buClr>
          <a:schemeClr val="tx1"/>
        </a:buClr>
        <a:buFont typeface="Arial" panose="020B0604020202020204" pitchFamily="34" charset="0"/>
        <a:buChar char="-"/>
        <a:defRPr sz="1400">
          <a:solidFill>
            <a:schemeClr val="tx1"/>
          </a:solidFill>
          <a:latin typeface="+mn-lt"/>
          <a:ea typeface="MS PGothic" pitchFamily="34" charset="-128"/>
        </a:defRPr>
      </a:lvl3pPr>
      <a:lvl4pPr marL="1657350" indent="-285750" algn="just" rtl="0" eaLnBrk="1" fontAlgn="base" hangingPunct="1">
        <a:lnSpc>
          <a:spcPct val="100000"/>
        </a:lnSpc>
        <a:spcBef>
          <a:spcPts val="0"/>
        </a:spcBef>
        <a:spcAft>
          <a:spcPct val="0"/>
        </a:spcAft>
        <a:buClr>
          <a:schemeClr val="tx1"/>
        </a:buClr>
        <a:buFont typeface="Arial" panose="020B0604020202020204" pitchFamily="34" charset="0"/>
        <a:buChar char="•"/>
        <a:defRPr>
          <a:solidFill>
            <a:schemeClr val="tx1"/>
          </a:solidFill>
          <a:latin typeface="+mn-lt"/>
          <a:ea typeface="MS PGothic" pitchFamily="34" charset="-128"/>
        </a:defRPr>
      </a:lvl4pPr>
      <a:lvl5pPr marL="2114550" indent="-285750" algn="just" rtl="0" eaLnBrk="1" fontAlgn="base" hangingPunct="1">
        <a:lnSpc>
          <a:spcPct val="100000"/>
        </a:lnSpc>
        <a:spcBef>
          <a:spcPts val="0"/>
        </a:spcBef>
        <a:spcAft>
          <a:spcPct val="0"/>
        </a:spcAft>
        <a:buClr>
          <a:schemeClr val="tx1"/>
        </a:buClr>
        <a:buFont typeface="Arial" panose="020B0604020202020204" pitchFamily="34" charset="0"/>
        <a:buChar char="•"/>
        <a:defRPr>
          <a:solidFill>
            <a:schemeClr val="tx1"/>
          </a:solidFill>
          <a:latin typeface="+mn-lt"/>
          <a:ea typeface="MS PGothic" pitchFamily="34" charset="-128"/>
        </a:defRPr>
      </a:lvl5pPr>
      <a:lvl6pPr marL="2514600" indent="-228600" algn="l" rtl="0" eaLnBrk="1" fontAlgn="base" hangingPunct="1">
        <a:spcBef>
          <a:spcPct val="20000"/>
        </a:spcBef>
        <a:spcAft>
          <a:spcPct val="0"/>
        </a:spcAft>
        <a:buClr>
          <a:srgbClr val="00783C"/>
        </a:buClr>
        <a:buChar char="»"/>
        <a:defRPr sz="1600">
          <a:solidFill>
            <a:schemeClr val="tx1"/>
          </a:solidFill>
          <a:latin typeface="+mn-lt"/>
        </a:defRPr>
      </a:lvl6pPr>
      <a:lvl7pPr marL="2971800" indent="-228600" algn="l" rtl="0" eaLnBrk="1" fontAlgn="base" hangingPunct="1">
        <a:spcBef>
          <a:spcPct val="20000"/>
        </a:spcBef>
        <a:spcAft>
          <a:spcPct val="0"/>
        </a:spcAft>
        <a:buClr>
          <a:srgbClr val="00783C"/>
        </a:buClr>
        <a:buChar char="»"/>
        <a:defRPr sz="1600">
          <a:solidFill>
            <a:schemeClr val="tx1"/>
          </a:solidFill>
          <a:latin typeface="+mn-lt"/>
        </a:defRPr>
      </a:lvl7pPr>
      <a:lvl8pPr marL="3429000" indent="-228600" algn="l" rtl="0" eaLnBrk="1" fontAlgn="base" hangingPunct="1">
        <a:spcBef>
          <a:spcPct val="20000"/>
        </a:spcBef>
        <a:spcAft>
          <a:spcPct val="0"/>
        </a:spcAft>
        <a:buClr>
          <a:srgbClr val="00783C"/>
        </a:buClr>
        <a:buChar char="»"/>
        <a:defRPr sz="1600">
          <a:solidFill>
            <a:schemeClr val="tx1"/>
          </a:solidFill>
          <a:latin typeface="+mn-lt"/>
        </a:defRPr>
      </a:lvl8pPr>
      <a:lvl9pPr marL="3886200" indent="-228600" algn="l" rtl="0" eaLnBrk="1" fontAlgn="base" hangingPunct="1">
        <a:spcBef>
          <a:spcPct val="20000"/>
        </a:spcBef>
        <a:spcAft>
          <a:spcPct val="0"/>
        </a:spcAft>
        <a:buClr>
          <a:srgbClr val="00783C"/>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32" name="Rectangle 2"/>
          <p:cNvSpPr>
            <a:spLocks noGrp="1" noChangeArrowheads="1"/>
          </p:cNvSpPr>
          <p:nvPr>
            <p:ph type="title"/>
          </p:nvPr>
        </p:nvSpPr>
        <p:spPr bwMode="auto">
          <a:xfrm>
            <a:off x="685800" y="871538"/>
            <a:ext cx="7772400" cy="563562"/>
          </a:xfrm>
          <a:prstGeom prst="rect">
            <a:avLst/>
          </a:prstGeom>
          <a:noFill/>
          <a:ln w="9525">
            <a:noFill/>
            <a:miter lim="800000"/>
            <a:headEnd/>
            <a:tailEnd/>
          </a:ln>
        </p:spPr>
        <p:txBody>
          <a:bodyPr vert="horz" wrap="square" lIns="0" tIns="0" rIns="0" bIns="0" numCol="1" anchor="ctr" anchorCtr="0" compatLnSpc="1">
            <a:prstTxWarp prst="textNoShape">
              <a:avLst/>
            </a:prstTxWarp>
            <a:normAutofit/>
          </a:bodyPr>
          <a:lstStyle/>
          <a:p>
            <a:pPr lvl="0"/>
            <a:r>
              <a:rPr lang="en-US"/>
              <a:t>Click to edit Master title style</a:t>
            </a:r>
            <a:endParaRPr lang="en-US" dirty="0"/>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p:txBody>
      </p:sp>
      <p:sp>
        <p:nvSpPr>
          <p:cNvPr id="5" name="Date Placeholder 4"/>
          <p:cNvSpPr>
            <a:spLocks noGrp="1"/>
          </p:cNvSpPr>
          <p:nvPr>
            <p:ph type="dt" sz="half" idx="2"/>
          </p:nvPr>
        </p:nvSpPr>
        <p:spPr>
          <a:xfrm>
            <a:off x="684213" y="6329363"/>
            <a:ext cx="2133600" cy="365125"/>
          </a:xfrm>
          <a:prstGeom prst="rect">
            <a:avLst/>
          </a:prstGeom>
        </p:spPr>
        <p:txBody>
          <a:bodyPr vert="horz" wrap="square" lIns="0" tIns="0" rIns="91440" bIns="0" numCol="1" anchor="ctr" anchorCtr="0" compatLnSpc="1">
            <a:prstTxWarp prst="textNoShape">
              <a:avLst/>
            </a:prstTxWarp>
            <a:normAutofit/>
          </a:bodyPr>
          <a:lstStyle>
            <a:lvl1pPr>
              <a:defRPr sz="1400" b="0">
                <a:solidFill>
                  <a:schemeClr val="bg1">
                    <a:lumMod val="75000"/>
                  </a:schemeClr>
                </a:solidFill>
                <a:latin typeface="+mn-lt"/>
                <a:cs typeface="Times New Roman" pitchFamily="18" charset="0"/>
              </a:defRPr>
            </a:lvl1pPr>
          </a:lstStyle>
          <a:p>
            <a:fld id="{77538413-70C6-4BCA-A135-4CEF7FCDED6C}" type="datetime4">
              <a:rPr lang="en-US" smtClean="0"/>
              <a:t>April 30, 2019</a:t>
            </a:fld>
            <a:endParaRPr lang="en-US" dirty="0"/>
          </a:p>
        </p:txBody>
      </p:sp>
    </p:spTree>
  </p:cSld>
  <p:clrMap bg1="lt1" tx1="dk1" bg2="lt2" tx2="dk2" accent1="accent1" accent2="accent2" accent3="accent3" accent4="accent4" accent5="accent5" accent6="accent6" hlink="hlink" folHlink="folHlink"/>
  <p:sldLayoutIdLst>
    <p:sldLayoutId id="2147485459" r:id="rId1"/>
    <p:sldLayoutId id="2147485465" r:id="rId2"/>
    <p:sldLayoutId id="2147485442" r:id="rId3"/>
    <p:sldLayoutId id="2147485437" r:id="rId4"/>
    <p:sldLayoutId id="2147485438" r:id="rId5"/>
    <p:sldLayoutId id="2147485470" r:id="rId6"/>
  </p:sldLayoutIdLst>
  <p:hf sldNum="0" hdr="0" ftr="0"/>
  <p:txStyles>
    <p:titleStyle>
      <a:lvl1pPr algn="l" rtl="0" eaLnBrk="1" fontAlgn="base" hangingPunct="1">
        <a:spcBef>
          <a:spcPct val="0"/>
        </a:spcBef>
        <a:spcAft>
          <a:spcPct val="0"/>
        </a:spcAft>
        <a:defRPr sz="2600" cap="none">
          <a:solidFill>
            <a:schemeClr val="tx1"/>
          </a:solidFill>
          <a:latin typeface="+mn-lt"/>
          <a:ea typeface="MS PGothic" pitchFamily="34" charset="-128"/>
          <a:cs typeface="Andes" panose="02000000000000000000" pitchFamily="50" charset="0"/>
        </a:defRPr>
      </a:lvl1pPr>
      <a:lvl2pPr algn="l" rtl="0" eaLnBrk="1" fontAlgn="base" hangingPunct="1">
        <a:spcBef>
          <a:spcPct val="0"/>
        </a:spcBef>
        <a:spcAft>
          <a:spcPct val="0"/>
        </a:spcAft>
        <a:defRPr sz="2600">
          <a:solidFill>
            <a:schemeClr val="tx1"/>
          </a:solidFill>
          <a:latin typeface="Arial Bold" charset="0"/>
          <a:ea typeface="MS PGothic" pitchFamily="34" charset="-128"/>
          <a:cs typeface="ＭＳ Ｐゴシック" charset="0"/>
        </a:defRPr>
      </a:lvl2pPr>
      <a:lvl3pPr algn="l" rtl="0" eaLnBrk="1" fontAlgn="base" hangingPunct="1">
        <a:spcBef>
          <a:spcPct val="0"/>
        </a:spcBef>
        <a:spcAft>
          <a:spcPct val="0"/>
        </a:spcAft>
        <a:defRPr sz="2600">
          <a:solidFill>
            <a:schemeClr val="tx1"/>
          </a:solidFill>
          <a:latin typeface="Arial Bold" charset="0"/>
          <a:ea typeface="MS PGothic" pitchFamily="34" charset="-128"/>
          <a:cs typeface="ＭＳ Ｐゴシック" charset="0"/>
        </a:defRPr>
      </a:lvl3pPr>
      <a:lvl4pPr algn="l" rtl="0" eaLnBrk="1" fontAlgn="base" hangingPunct="1">
        <a:spcBef>
          <a:spcPct val="0"/>
        </a:spcBef>
        <a:spcAft>
          <a:spcPct val="0"/>
        </a:spcAft>
        <a:defRPr sz="2600">
          <a:solidFill>
            <a:schemeClr val="tx1"/>
          </a:solidFill>
          <a:latin typeface="Arial Bold" charset="0"/>
          <a:ea typeface="MS PGothic" pitchFamily="34" charset="-128"/>
          <a:cs typeface="ＭＳ Ｐゴシック" charset="0"/>
        </a:defRPr>
      </a:lvl4pPr>
      <a:lvl5pPr algn="l" rtl="0" eaLnBrk="1" fontAlgn="base" hangingPunct="1">
        <a:spcBef>
          <a:spcPct val="0"/>
        </a:spcBef>
        <a:spcAft>
          <a:spcPct val="0"/>
        </a:spcAft>
        <a:defRPr sz="2600">
          <a:solidFill>
            <a:schemeClr val="tx1"/>
          </a:solidFill>
          <a:latin typeface="Arial Bold" charset="0"/>
          <a:ea typeface="MS PGothic" pitchFamily="34" charset="-128"/>
          <a:cs typeface="ＭＳ Ｐゴシック" charset="0"/>
        </a:defRPr>
      </a:lvl5pPr>
      <a:lvl6pPr marL="457200" algn="ctr" rtl="0" eaLnBrk="1" fontAlgn="base" hangingPunct="1">
        <a:spcBef>
          <a:spcPct val="0"/>
        </a:spcBef>
        <a:spcAft>
          <a:spcPct val="0"/>
        </a:spcAft>
        <a:defRPr sz="2600" b="1">
          <a:solidFill>
            <a:srgbClr val="014C6D"/>
          </a:solidFill>
          <a:latin typeface="Trebuchet MS" pitchFamily="34" charset="0"/>
        </a:defRPr>
      </a:lvl6pPr>
      <a:lvl7pPr marL="914400" algn="ctr" rtl="0" eaLnBrk="1" fontAlgn="base" hangingPunct="1">
        <a:spcBef>
          <a:spcPct val="0"/>
        </a:spcBef>
        <a:spcAft>
          <a:spcPct val="0"/>
        </a:spcAft>
        <a:defRPr sz="2600" b="1">
          <a:solidFill>
            <a:srgbClr val="014C6D"/>
          </a:solidFill>
          <a:latin typeface="Trebuchet MS" pitchFamily="34" charset="0"/>
        </a:defRPr>
      </a:lvl7pPr>
      <a:lvl8pPr marL="1371600" algn="ctr" rtl="0" eaLnBrk="1" fontAlgn="base" hangingPunct="1">
        <a:spcBef>
          <a:spcPct val="0"/>
        </a:spcBef>
        <a:spcAft>
          <a:spcPct val="0"/>
        </a:spcAft>
        <a:defRPr sz="2600" b="1">
          <a:solidFill>
            <a:srgbClr val="014C6D"/>
          </a:solidFill>
          <a:latin typeface="Trebuchet MS" pitchFamily="34" charset="0"/>
        </a:defRPr>
      </a:lvl8pPr>
      <a:lvl9pPr marL="1828800" algn="ctr" rtl="0" eaLnBrk="1" fontAlgn="base" hangingPunct="1">
        <a:spcBef>
          <a:spcPct val="0"/>
        </a:spcBef>
        <a:spcAft>
          <a:spcPct val="0"/>
        </a:spcAft>
        <a:defRPr sz="2600" b="1">
          <a:solidFill>
            <a:srgbClr val="014C6D"/>
          </a:solidFill>
          <a:latin typeface="Trebuchet MS" pitchFamily="34" charset="0"/>
        </a:defRPr>
      </a:lvl9pPr>
    </p:titleStyle>
    <p:bodyStyle>
      <a:lvl1pPr marL="0" indent="0" algn="just" rtl="0" eaLnBrk="1" fontAlgn="base" hangingPunct="1">
        <a:lnSpc>
          <a:spcPct val="100000"/>
        </a:lnSpc>
        <a:spcBef>
          <a:spcPts val="0"/>
        </a:spcBef>
        <a:spcAft>
          <a:spcPct val="0"/>
        </a:spcAft>
        <a:buClr>
          <a:schemeClr val="tx1"/>
        </a:buClr>
        <a:buFont typeface="Arial" panose="020B0604020202020204" pitchFamily="34" charset="0"/>
        <a:buNone/>
        <a:defRPr>
          <a:solidFill>
            <a:schemeClr val="tx1"/>
          </a:solidFill>
          <a:latin typeface="+mn-lt"/>
          <a:ea typeface="MS PGothic" pitchFamily="34" charset="-128"/>
          <a:cs typeface="Andes" panose="02000000000000000000" pitchFamily="50" charset="0"/>
        </a:defRPr>
      </a:lvl1pPr>
      <a:lvl2pPr marL="285750" indent="-285750" algn="just" rtl="0" eaLnBrk="1" fontAlgn="base" hangingPunct="1">
        <a:lnSpc>
          <a:spcPct val="100000"/>
        </a:lnSpc>
        <a:spcBef>
          <a:spcPts val="0"/>
        </a:spcBef>
        <a:spcAft>
          <a:spcPct val="0"/>
        </a:spcAft>
        <a:buClr>
          <a:schemeClr val="tx1"/>
        </a:buClr>
        <a:buFont typeface="Arial" panose="020B0604020202020204" pitchFamily="34" charset="0"/>
        <a:buChar char="•"/>
        <a:defRPr sz="1400">
          <a:solidFill>
            <a:schemeClr val="tx1"/>
          </a:solidFill>
          <a:latin typeface="+mn-lt"/>
          <a:ea typeface="MS PGothic" pitchFamily="34" charset="-128"/>
        </a:defRPr>
      </a:lvl2pPr>
      <a:lvl3pPr marL="576263" indent="-285750" algn="just" rtl="0" eaLnBrk="1" fontAlgn="base" hangingPunct="1">
        <a:lnSpc>
          <a:spcPct val="100000"/>
        </a:lnSpc>
        <a:spcBef>
          <a:spcPts val="0"/>
        </a:spcBef>
        <a:spcAft>
          <a:spcPct val="0"/>
        </a:spcAft>
        <a:buClr>
          <a:schemeClr val="tx1"/>
        </a:buClr>
        <a:buFont typeface="Arial" panose="020B0604020202020204" pitchFamily="34" charset="0"/>
        <a:buChar char="-"/>
        <a:defRPr sz="1400">
          <a:solidFill>
            <a:schemeClr val="tx1"/>
          </a:solidFill>
          <a:latin typeface="+mn-lt"/>
          <a:ea typeface="MS PGothic" pitchFamily="34" charset="-128"/>
        </a:defRPr>
      </a:lvl3pPr>
      <a:lvl4pPr marL="1657350" indent="-285750" algn="just" rtl="0" eaLnBrk="1" fontAlgn="base" hangingPunct="1">
        <a:lnSpc>
          <a:spcPct val="100000"/>
        </a:lnSpc>
        <a:spcBef>
          <a:spcPts val="0"/>
        </a:spcBef>
        <a:spcAft>
          <a:spcPct val="0"/>
        </a:spcAft>
        <a:buClr>
          <a:schemeClr val="tx1"/>
        </a:buClr>
        <a:buFont typeface="Arial" panose="020B0604020202020204" pitchFamily="34" charset="0"/>
        <a:buChar char="•"/>
        <a:defRPr>
          <a:solidFill>
            <a:schemeClr val="tx1"/>
          </a:solidFill>
          <a:latin typeface="+mn-lt"/>
          <a:ea typeface="MS PGothic" pitchFamily="34" charset="-128"/>
        </a:defRPr>
      </a:lvl4pPr>
      <a:lvl5pPr marL="2114550" indent="-285750" algn="just" rtl="0" eaLnBrk="1" fontAlgn="base" hangingPunct="1">
        <a:lnSpc>
          <a:spcPct val="100000"/>
        </a:lnSpc>
        <a:spcBef>
          <a:spcPts val="0"/>
        </a:spcBef>
        <a:spcAft>
          <a:spcPct val="0"/>
        </a:spcAft>
        <a:buClr>
          <a:schemeClr val="tx1"/>
        </a:buClr>
        <a:buFont typeface="Arial" panose="020B0604020202020204" pitchFamily="34" charset="0"/>
        <a:buChar char="•"/>
        <a:defRPr>
          <a:solidFill>
            <a:schemeClr val="tx1"/>
          </a:solidFill>
          <a:latin typeface="+mn-lt"/>
          <a:ea typeface="MS PGothic" pitchFamily="34" charset="-128"/>
        </a:defRPr>
      </a:lvl5pPr>
      <a:lvl6pPr marL="2514600" indent="-228600" algn="l" rtl="0" eaLnBrk="1" fontAlgn="base" hangingPunct="1">
        <a:spcBef>
          <a:spcPct val="20000"/>
        </a:spcBef>
        <a:spcAft>
          <a:spcPct val="0"/>
        </a:spcAft>
        <a:buClr>
          <a:srgbClr val="00783C"/>
        </a:buClr>
        <a:buChar char="»"/>
        <a:defRPr sz="1600">
          <a:solidFill>
            <a:schemeClr val="tx1"/>
          </a:solidFill>
          <a:latin typeface="+mn-lt"/>
        </a:defRPr>
      </a:lvl6pPr>
      <a:lvl7pPr marL="2971800" indent="-228600" algn="l" rtl="0" eaLnBrk="1" fontAlgn="base" hangingPunct="1">
        <a:spcBef>
          <a:spcPct val="20000"/>
        </a:spcBef>
        <a:spcAft>
          <a:spcPct val="0"/>
        </a:spcAft>
        <a:buClr>
          <a:srgbClr val="00783C"/>
        </a:buClr>
        <a:buChar char="»"/>
        <a:defRPr sz="1600">
          <a:solidFill>
            <a:schemeClr val="tx1"/>
          </a:solidFill>
          <a:latin typeface="+mn-lt"/>
        </a:defRPr>
      </a:lvl7pPr>
      <a:lvl8pPr marL="3429000" indent="-228600" algn="l" rtl="0" eaLnBrk="1" fontAlgn="base" hangingPunct="1">
        <a:spcBef>
          <a:spcPct val="20000"/>
        </a:spcBef>
        <a:spcAft>
          <a:spcPct val="0"/>
        </a:spcAft>
        <a:buClr>
          <a:srgbClr val="00783C"/>
        </a:buClr>
        <a:buChar char="»"/>
        <a:defRPr sz="1600">
          <a:solidFill>
            <a:schemeClr val="tx1"/>
          </a:solidFill>
          <a:latin typeface="+mn-lt"/>
        </a:defRPr>
      </a:lvl8pPr>
      <a:lvl9pPr marL="3886200" indent="-228600" algn="l" rtl="0" eaLnBrk="1" fontAlgn="base" hangingPunct="1">
        <a:spcBef>
          <a:spcPct val="20000"/>
        </a:spcBef>
        <a:spcAft>
          <a:spcPct val="0"/>
        </a:spcAft>
        <a:buClr>
          <a:srgbClr val="00783C"/>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32" name="Rectangle 2"/>
          <p:cNvSpPr>
            <a:spLocks noGrp="1" noChangeArrowheads="1"/>
          </p:cNvSpPr>
          <p:nvPr>
            <p:ph type="title"/>
          </p:nvPr>
        </p:nvSpPr>
        <p:spPr bwMode="auto">
          <a:xfrm>
            <a:off x="685800" y="871538"/>
            <a:ext cx="7772400" cy="563562"/>
          </a:xfrm>
          <a:prstGeom prst="rect">
            <a:avLst/>
          </a:prstGeom>
          <a:noFill/>
          <a:ln w="9525">
            <a:noFill/>
            <a:miter lim="800000"/>
            <a:headEnd/>
            <a:tailEnd/>
          </a:ln>
        </p:spPr>
        <p:txBody>
          <a:bodyPr vert="horz" wrap="square" lIns="0" tIns="0" rIns="0" bIns="0" numCol="1" anchor="ctr" anchorCtr="0" compatLnSpc="1">
            <a:prstTxWarp prst="textNoShape">
              <a:avLst/>
            </a:prstTxWarp>
            <a:normAutofit/>
          </a:bodyPr>
          <a:lstStyle/>
          <a:p>
            <a:pPr lvl="0"/>
            <a:r>
              <a:rPr lang="en-US"/>
              <a:t>Click to edit Master title style</a:t>
            </a:r>
            <a:endParaRPr lang="en-US" dirty="0"/>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p:txBody>
      </p:sp>
      <p:sp>
        <p:nvSpPr>
          <p:cNvPr id="5" name="Date Placeholder 4"/>
          <p:cNvSpPr>
            <a:spLocks noGrp="1"/>
          </p:cNvSpPr>
          <p:nvPr>
            <p:ph type="dt" sz="half" idx="2"/>
          </p:nvPr>
        </p:nvSpPr>
        <p:spPr>
          <a:xfrm>
            <a:off x="684213" y="6329365"/>
            <a:ext cx="2133600" cy="365125"/>
          </a:xfrm>
          <a:prstGeom prst="rect">
            <a:avLst/>
          </a:prstGeom>
        </p:spPr>
        <p:txBody>
          <a:bodyPr vert="horz" wrap="square" lIns="0" tIns="0" rIns="91440" bIns="0" numCol="1" anchor="ctr" anchorCtr="0" compatLnSpc="1">
            <a:prstTxWarp prst="textNoShape">
              <a:avLst/>
            </a:prstTxWarp>
            <a:normAutofit/>
          </a:bodyPr>
          <a:lstStyle>
            <a:lvl1pPr>
              <a:defRPr sz="1050" b="0">
                <a:solidFill>
                  <a:schemeClr val="bg1">
                    <a:lumMod val="75000"/>
                  </a:schemeClr>
                </a:solidFill>
                <a:latin typeface="+mn-lt"/>
                <a:cs typeface="Times New Roman" pitchFamily="18"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fld id="{77538413-70C6-4BCA-A135-4CEF7FCDED6C}" type="datetime4">
              <a:rPr kumimoji="0" lang="en-US" sz="1050" b="0" i="0" u="none" strike="noStrike" kern="1200" cap="none" spc="0" normalizeH="0" baseline="0" noProof="0" smtClean="0">
                <a:ln>
                  <a:noFill/>
                </a:ln>
                <a:solidFill>
                  <a:srgbClr val="FFFFFF">
                    <a:lumMod val="75000"/>
                  </a:srgbClr>
                </a:solidFill>
                <a:effectLst/>
                <a:uLnTx/>
                <a:uFillTx/>
                <a:latin typeface="Arial"/>
                <a:ea typeface="MS PGothic" pitchFamily="34" charset="-128"/>
                <a:cs typeface="Times New Roman" pitchFamily="18" charset="0"/>
              </a:rPr>
              <a:pPr marL="0" marR="0" lvl="0" indent="0" algn="l" defTabSz="914400" rtl="0" eaLnBrk="1" fontAlgn="base" latinLnBrk="0" hangingPunct="1">
                <a:lnSpc>
                  <a:spcPct val="100000"/>
                </a:lnSpc>
                <a:spcBef>
                  <a:spcPct val="0"/>
                </a:spcBef>
                <a:spcAft>
                  <a:spcPct val="0"/>
                </a:spcAft>
                <a:buClrTx/>
                <a:buSzTx/>
                <a:buFontTx/>
                <a:buNone/>
                <a:tabLst/>
                <a:defRPr/>
              </a:pPr>
              <a:t>April 30, 2019</a:t>
            </a:fld>
            <a:endParaRPr kumimoji="0" lang="en-US" sz="1050" b="0" i="0" u="none" strike="noStrike" kern="1200" cap="none" spc="0" normalizeH="0" baseline="0" noProof="0" dirty="0">
              <a:ln>
                <a:noFill/>
              </a:ln>
              <a:solidFill>
                <a:srgbClr val="FFFFFF">
                  <a:lumMod val="75000"/>
                </a:srgbClr>
              </a:solidFill>
              <a:effectLst/>
              <a:uLnTx/>
              <a:uFillTx/>
              <a:latin typeface="Arial"/>
              <a:ea typeface="MS PGothic" pitchFamily="34" charset="-128"/>
              <a:cs typeface="Times New Roman" pitchFamily="18" charset="0"/>
            </a:endParaRPr>
          </a:p>
        </p:txBody>
      </p:sp>
    </p:spTree>
    <p:extLst>
      <p:ext uri="{BB962C8B-B14F-4D97-AF65-F5344CB8AC3E}">
        <p14:creationId xmlns:p14="http://schemas.microsoft.com/office/powerpoint/2010/main" val="1928311228"/>
      </p:ext>
    </p:extLst>
  </p:cSld>
  <p:clrMap bg1="lt1" tx1="dk1" bg2="lt2" tx2="dk2" accent1="accent1" accent2="accent2" accent3="accent3" accent4="accent4" accent5="accent5" accent6="accent6" hlink="hlink" folHlink="folHlink"/>
  <p:sldLayoutIdLst>
    <p:sldLayoutId id="2147485479" r:id="rId1"/>
    <p:sldLayoutId id="2147485480" r:id="rId2"/>
    <p:sldLayoutId id="2147485481" r:id="rId3"/>
    <p:sldLayoutId id="2147485482" r:id="rId4"/>
    <p:sldLayoutId id="2147485483" r:id="rId5"/>
    <p:sldLayoutId id="2147485484" r:id="rId6"/>
  </p:sldLayoutIdLst>
  <p:hf sldNum="0" hdr="0" ftr="0"/>
  <p:txStyles>
    <p:titleStyle>
      <a:lvl1pPr algn="l" rtl="0" eaLnBrk="1" fontAlgn="base" hangingPunct="1">
        <a:spcBef>
          <a:spcPct val="0"/>
        </a:spcBef>
        <a:spcAft>
          <a:spcPct val="0"/>
        </a:spcAft>
        <a:defRPr sz="1950" cap="none">
          <a:solidFill>
            <a:schemeClr val="tx1"/>
          </a:solidFill>
          <a:latin typeface="+mn-lt"/>
          <a:ea typeface="MS PGothic" pitchFamily="34" charset="-128"/>
          <a:cs typeface="Andes" panose="02000000000000000000" pitchFamily="50" charset="0"/>
        </a:defRPr>
      </a:lvl1pPr>
      <a:lvl2pPr algn="l" rtl="0" eaLnBrk="1" fontAlgn="base" hangingPunct="1">
        <a:spcBef>
          <a:spcPct val="0"/>
        </a:spcBef>
        <a:spcAft>
          <a:spcPct val="0"/>
        </a:spcAft>
        <a:defRPr sz="1950">
          <a:solidFill>
            <a:schemeClr val="tx1"/>
          </a:solidFill>
          <a:latin typeface="Arial Bold" charset="0"/>
          <a:ea typeface="MS PGothic" pitchFamily="34" charset="-128"/>
          <a:cs typeface="ＭＳ Ｐゴシック" charset="0"/>
        </a:defRPr>
      </a:lvl2pPr>
      <a:lvl3pPr algn="l" rtl="0" eaLnBrk="1" fontAlgn="base" hangingPunct="1">
        <a:spcBef>
          <a:spcPct val="0"/>
        </a:spcBef>
        <a:spcAft>
          <a:spcPct val="0"/>
        </a:spcAft>
        <a:defRPr sz="1950">
          <a:solidFill>
            <a:schemeClr val="tx1"/>
          </a:solidFill>
          <a:latin typeface="Arial Bold" charset="0"/>
          <a:ea typeface="MS PGothic" pitchFamily="34" charset="-128"/>
          <a:cs typeface="ＭＳ Ｐゴシック" charset="0"/>
        </a:defRPr>
      </a:lvl3pPr>
      <a:lvl4pPr algn="l" rtl="0" eaLnBrk="1" fontAlgn="base" hangingPunct="1">
        <a:spcBef>
          <a:spcPct val="0"/>
        </a:spcBef>
        <a:spcAft>
          <a:spcPct val="0"/>
        </a:spcAft>
        <a:defRPr sz="1950">
          <a:solidFill>
            <a:schemeClr val="tx1"/>
          </a:solidFill>
          <a:latin typeface="Arial Bold" charset="0"/>
          <a:ea typeface="MS PGothic" pitchFamily="34" charset="-128"/>
          <a:cs typeface="ＭＳ Ｐゴシック" charset="0"/>
        </a:defRPr>
      </a:lvl4pPr>
      <a:lvl5pPr algn="l" rtl="0" eaLnBrk="1" fontAlgn="base" hangingPunct="1">
        <a:spcBef>
          <a:spcPct val="0"/>
        </a:spcBef>
        <a:spcAft>
          <a:spcPct val="0"/>
        </a:spcAft>
        <a:defRPr sz="1950">
          <a:solidFill>
            <a:schemeClr val="tx1"/>
          </a:solidFill>
          <a:latin typeface="Arial Bold" charset="0"/>
          <a:ea typeface="MS PGothic" pitchFamily="34" charset="-128"/>
          <a:cs typeface="ＭＳ Ｐゴシック" charset="0"/>
        </a:defRPr>
      </a:lvl5pPr>
      <a:lvl6pPr marL="342900" algn="ctr" rtl="0" eaLnBrk="1" fontAlgn="base" hangingPunct="1">
        <a:spcBef>
          <a:spcPct val="0"/>
        </a:spcBef>
        <a:spcAft>
          <a:spcPct val="0"/>
        </a:spcAft>
        <a:defRPr sz="1950" b="1">
          <a:solidFill>
            <a:srgbClr val="014C6D"/>
          </a:solidFill>
          <a:latin typeface="Trebuchet MS" pitchFamily="34" charset="0"/>
        </a:defRPr>
      </a:lvl6pPr>
      <a:lvl7pPr marL="685800" algn="ctr" rtl="0" eaLnBrk="1" fontAlgn="base" hangingPunct="1">
        <a:spcBef>
          <a:spcPct val="0"/>
        </a:spcBef>
        <a:spcAft>
          <a:spcPct val="0"/>
        </a:spcAft>
        <a:defRPr sz="1950" b="1">
          <a:solidFill>
            <a:srgbClr val="014C6D"/>
          </a:solidFill>
          <a:latin typeface="Trebuchet MS" pitchFamily="34" charset="0"/>
        </a:defRPr>
      </a:lvl7pPr>
      <a:lvl8pPr marL="1028700" algn="ctr" rtl="0" eaLnBrk="1" fontAlgn="base" hangingPunct="1">
        <a:spcBef>
          <a:spcPct val="0"/>
        </a:spcBef>
        <a:spcAft>
          <a:spcPct val="0"/>
        </a:spcAft>
        <a:defRPr sz="1950" b="1">
          <a:solidFill>
            <a:srgbClr val="014C6D"/>
          </a:solidFill>
          <a:latin typeface="Trebuchet MS" pitchFamily="34" charset="0"/>
        </a:defRPr>
      </a:lvl8pPr>
      <a:lvl9pPr marL="1371600" algn="ctr" rtl="0" eaLnBrk="1" fontAlgn="base" hangingPunct="1">
        <a:spcBef>
          <a:spcPct val="0"/>
        </a:spcBef>
        <a:spcAft>
          <a:spcPct val="0"/>
        </a:spcAft>
        <a:defRPr sz="1950" b="1">
          <a:solidFill>
            <a:srgbClr val="014C6D"/>
          </a:solidFill>
          <a:latin typeface="Trebuchet MS" pitchFamily="34" charset="0"/>
        </a:defRPr>
      </a:lvl9pPr>
    </p:titleStyle>
    <p:bodyStyle>
      <a:lvl1pPr marL="0" indent="0" algn="just" rtl="0" eaLnBrk="1" fontAlgn="base" hangingPunct="1">
        <a:lnSpc>
          <a:spcPct val="100000"/>
        </a:lnSpc>
        <a:spcBef>
          <a:spcPts val="0"/>
        </a:spcBef>
        <a:spcAft>
          <a:spcPct val="0"/>
        </a:spcAft>
        <a:buClr>
          <a:schemeClr val="tx1"/>
        </a:buClr>
        <a:buFont typeface="Arial" panose="020B0604020202020204" pitchFamily="34" charset="0"/>
        <a:buNone/>
        <a:defRPr>
          <a:solidFill>
            <a:schemeClr val="tx1"/>
          </a:solidFill>
          <a:latin typeface="+mn-lt"/>
          <a:ea typeface="MS PGothic" pitchFamily="34" charset="-128"/>
          <a:cs typeface="Andes" panose="02000000000000000000" pitchFamily="50" charset="0"/>
        </a:defRPr>
      </a:lvl1pPr>
      <a:lvl2pPr marL="214313" indent="-214313" algn="just" rtl="0" eaLnBrk="1" fontAlgn="base" hangingPunct="1">
        <a:lnSpc>
          <a:spcPct val="100000"/>
        </a:lnSpc>
        <a:spcBef>
          <a:spcPts val="0"/>
        </a:spcBef>
        <a:spcAft>
          <a:spcPct val="0"/>
        </a:spcAft>
        <a:buClr>
          <a:schemeClr val="tx1"/>
        </a:buClr>
        <a:buFont typeface="Arial" panose="020B0604020202020204" pitchFamily="34" charset="0"/>
        <a:buChar char="•"/>
        <a:defRPr sz="1050">
          <a:solidFill>
            <a:schemeClr val="tx1"/>
          </a:solidFill>
          <a:latin typeface="+mn-lt"/>
          <a:ea typeface="MS PGothic" pitchFamily="34" charset="-128"/>
        </a:defRPr>
      </a:lvl2pPr>
      <a:lvl3pPr marL="432197" indent="-214313" algn="just" rtl="0" eaLnBrk="1" fontAlgn="base" hangingPunct="1">
        <a:lnSpc>
          <a:spcPct val="100000"/>
        </a:lnSpc>
        <a:spcBef>
          <a:spcPts val="0"/>
        </a:spcBef>
        <a:spcAft>
          <a:spcPct val="0"/>
        </a:spcAft>
        <a:buClr>
          <a:schemeClr val="tx1"/>
        </a:buClr>
        <a:buFont typeface="Arial" panose="020B0604020202020204" pitchFamily="34" charset="0"/>
        <a:buChar char="-"/>
        <a:defRPr sz="1050">
          <a:solidFill>
            <a:schemeClr val="tx1"/>
          </a:solidFill>
          <a:latin typeface="+mn-lt"/>
          <a:ea typeface="MS PGothic" pitchFamily="34" charset="-128"/>
        </a:defRPr>
      </a:lvl3pPr>
      <a:lvl4pPr marL="1243013" indent="-214313" algn="just" rtl="0" eaLnBrk="1" fontAlgn="base" hangingPunct="1">
        <a:lnSpc>
          <a:spcPct val="100000"/>
        </a:lnSpc>
        <a:spcBef>
          <a:spcPts val="0"/>
        </a:spcBef>
        <a:spcAft>
          <a:spcPct val="0"/>
        </a:spcAft>
        <a:buClr>
          <a:schemeClr val="tx1"/>
        </a:buClr>
        <a:buFont typeface="Arial" panose="020B0604020202020204" pitchFamily="34" charset="0"/>
        <a:buChar char="•"/>
        <a:defRPr>
          <a:solidFill>
            <a:schemeClr val="tx1"/>
          </a:solidFill>
          <a:latin typeface="+mn-lt"/>
          <a:ea typeface="MS PGothic" pitchFamily="34" charset="-128"/>
        </a:defRPr>
      </a:lvl4pPr>
      <a:lvl5pPr marL="1585913" indent="-214313" algn="just" rtl="0" eaLnBrk="1" fontAlgn="base" hangingPunct="1">
        <a:lnSpc>
          <a:spcPct val="100000"/>
        </a:lnSpc>
        <a:spcBef>
          <a:spcPts val="0"/>
        </a:spcBef>
        <a:spcAft>
          <a:spcPct val="0"/>
        </a:spcAft>
        <a:buClr>
          <a:schemeClr val="tx1"/>
        </a:buClr>
        <a:buFont typeface="Arial" panose="020B0604020202020204" pitchFamily="34" charset="0"/>
        <a:buChar char="•"/>
        <a:defRPr>
          <a:solidFill>
            <a:schemeClr val="tx1"/>
          </a:solidFill>
          <a:latin typeface="+mn-lt"/>
          <a:ea typeface="MS PGothic" pitchFamily="34" charset="-128"/>
        </a:defRPr>
      </a:lvl5pPr>
      <a:lvl6pPr marL="1885950" indent="-171450" algn="l" rtl="0" eaLnBrk="1" fontAlgn="base" hangingPunct="1">
        <a:spcBef>
          <a:spcPct val="20000"/>
        </a:spcBef>
        <a:spcAft>
          <a:spcPct val="0"/>
        </a:spcAft>
        <a:buClr>
          <a:srgbClr val="00783C"/>
        </a:buClr>
        <a:buChar char="»"/>
        <a:defRPr sz="1200">
          <a:solidFill>
            <a:schemeClr val="tx1"/>
          </a:solidFill>
          <a:latin typeface="+mn-lt"/>
        </a:defRPr>
      </a:lvl6pPr>
      <a:lvl7pPr marL="2228850" indent="-171450" algn="l" rtl="0" eaLnBrk="1" fontAlgn="base" hangingPunct="1">
        <a:spcBef>
          <a:spcPct val="20000"/>
        </a:spcBef>
        <a:spcAft>
          <a:spcPct val="0"/>
        </a:spcAft>
        <a:buClr>
          <a:srgbClr val="00783C"/>
        </a:buClr>
        <a:buChar char="»"/>
        <a:defRPr sz="1200">
          <a:solidFill>
            <a:schemeClr val="tx1"/>
          </a:solidFill>
          <a:latin typeface="+mn-lt"/>
        </a:defRPr>
      </a:lvl7pPr>
      <a:lvl8pPr marL="2571750" indent="-171450" algn="l" rtl="0" eaLnBrk="1" fontAlgn="base" hangingPunct="1">
        <a:spcBef>
          <a:spcPct val="20000"/>
        </a:spcBef>
        <a:spcAft>
          <a:spcPct val="0"/>
        </a:spcAft>
        <a:buClr>
          <a:srgbClr val="00783C"/>
        </a:buClr>
        <a:buChar char="»"/>
        <a:defRPr sz="1200">
          <a:solidFill>
            <a:schemeClr val="tx1"/>
          </a:solidFill>
          <a:latin typeface="+mn-lt"/>
        </a:defRPr>
      </a:lvl8pPr>
      <a:lvl9pPr marL="2914650" indent="-171450" algn="l" rtl="0" eaLnBrk="1" fontAlgn="base" hangingPunct="1">
        <a:spcBef>
          <a:spcPct val="20000"/>
        </a:spcBef>
        <a:spcAft>
          <a:spcPct val="0"/>
        </a:spcAft>
        <a:buClr>
          <a:srgbClr val="00783C"/>
        </a:buClr>
        <a:buChar char="»"/>
        <a:defRPr sz="120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32" name="Rectangle 2"/>
          <p:cNvSpPr>
            <a:spLocks noGrp="1" noChangeArrowheads="1"/>
          </p:cNvSpPr>
          <p:nvPr>
            <p:ph type="title"/>
          </p:nvPr>
        </p:nvSpPr>
        <p:spPr bwMode="auto">
          <a:xfrm>
            <a:off x="685800" y="871538"/>
            <a:ext cx="7772400" cy="563562"/>
          </a:xfrm>
          <a:prstGeom prst="rect">
            <a:avLst/>
          </a:prstGeom>
          <a:noFill/>
          <a:ln w="9525">
            <a:noFill/>
            <a:miter lim="800000"/>
            <a:headEnd/>
            <a:tailEnd/>
          </a:ln>
        </p:spPr>
        <p:txBody>
          <a:bodyPr vert="horz" wrap="square" lIns="0" tIns="0" rIns="0" bIns="0" numCol="1" anchor="ctr" anchorCtr="0" compatLnSpc="1">
            <a:prstTxWarp prst="textNoShape">
              <a:avLst/>
            </a:prstTxWarp>
            <a:normAutofit/>
          </a:bodyPr>
          <a:lstStyle/>
          <a:p>
            <a:pPr lvl="0"/>
            <a:r>
              <a:rPr lang="en-US"/>
              <a:t>Click to edit Master title style</a:t>
            </a:r>
            <a:endParaRPr lang="en-US" dirty="0"/>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p:txBody>
      </p:sp>
      <p:sp>
        <p:nvSpPr>
          <p:cNvPr id="5" name="Date Placeholder 4"/>
          <p:cNvSpPr>
            <a:spLocks noGrp="1"/>
          </p:cNvSpPr>
          <p:nvPr>
            <p:ph type="dt" sz="half" idx="2"/>
          </p:nvPr>
        </p:nvSpPr>
        <p:spPr>
          <a:xfrm>
            <a:off x="684213" y="6329365"/>
            <a:ext cx="2133600" cy="365125"/>
          </a:xfrm>
          <a:prstGeom prst="rect">
            <a:avLst/>
          </a:prstGeom>
        </p:spPr>
        <p:txBody>
          <a:bodyPr vert="horz" wrap="square" lIns="0" tIns="0" rIns="91440" bIns="0" numCol="1" anchor="ctr" anchorCtr="0" compatLnSpc="1">
            <a:prstTxWarp prst="textNoShape">
              <a:avLst/>
            </a:prstTxWarp>
            <a:normAutofit/>
          </a:bodyPr>
          <a:lstStyle>
            <a:lvl1pPr>
              <a:defRPr sz="1050" b="0">
                <a:solidFill>
                  <a:schemeClr val="bg1">
                    <a:lumMod val="75000"/>
                  </a:schemeClr>
                </a:solidFill>
                <a:latin typeface="+mn-lt"/>
                <a:cs typeface="Times New Roman" pitchFamily="18" charset="0"/>
              </a:defRPr>
            </a:lvl1pPr>
          </a:lstStyle>
          <a:p>
            <a:pPr fontAlgn="base">
              <a:spcBef>
                <a:spcPct val="0"/>
              </a:spcBef>
              <a:spcAft>
                <a:spcPct val="0"/>
              </a:spcAft>
              <a:defRPr/>
            </a:pPr>
            <a:fld id="{77538413-70C6-4BCA-A135-4CEF7FCDED6C}" type="datetime4">
              <a:rPr lang="en-US" smtClean="0">
                <a:solidFill>
                  <a:srgbClr val="FFFFFF">
                    <a:lumMod val="75000"/>
                  </a:srgbClr>
                </a:solidFill>
                <a:ea typeface="MS PGothic" pitchFamily="34" charset="-128"/>
              </a:rPr>
              <a:pPr fontAlgn="base">
                <a:spcBef>
                  <a:spcPct val="0"/>
                </a:spcBef>
                <a:spcAft>
                  <a:spcPct val="0"/>
                </a:spcAft>
                <a:defRPr/>
              </a:pPr>
              <a:t>April 30, 2019</a:t>
            </a:fld>
            <a:endParaRPr lang="en-US" dirty="0">
              <a:solidFill>
                <a:srgbClr val="FFFFFF">
                  <a:lumMod val="75000"/>
                </a:srgbClr>
              </a:solidFill>
              <a:ea typeface="MS PGothic" pitchFamily="34" charset="-128"/>
            </a:endParaRPr>
          </a:p>
        </p:txBody>
      </p:sp>
    </p:spTree>
    <p:extLst>
      <p:ext uri="{BB962C8B-B14F-4D97-AF65-F5344CB8AC3E}">
        <p14:creationId xmlns:p14="http://schemas.microsoft.com/office/powerpoint/2010/main" val="3209098511"/>
      </p:ext>
    </p:extLst>
  </p:cSld>
  <p:clrMap bg1="lt1" tx1="dk1" bg2="lt2" tx2="dk2" accent1="accent1" accent2="accent2" accent3="accent3" accent4="accent4" accent5="accent5" accent6="accent6" hlink="hlink" folHlink="folHlink"/>
  <p:sldLayoutIdLst>
    <p:sldLayoutId id="2147485486" r:id="rId1"/>
    <p:sldLayoutId id="2147485487" r:id="rId2"/>
    <p:sldLayoutId id="2147485488" r:id="rId3"/>
    <p:sldLayoutId id="2147485489" r:id="rId4"/>
    <p:sldLayoutId id="2147485490" r:id="rId5"/>
    <p:sldLayoutId id="2147485491" r:id="rId6"/>
  </p:sldLayoutIdLst>
  <p:hf sldNum="0" hdr="0" ftr="0"/>
  <p:txStyles>
    <p:titleStyle>
      <a:lvl1pPr algn="l" rtl="0" eaLnBrk="1" fontAlgn="base" hangingPunct="1">
        <a:spcBef>
          <a:spcPct val="0"/>
        </a:spcBef>
        <a:spcAft>
          <a:spcPct val="0"/>
        </a:spcAft>
        <a:defRPr sz="1950" cap="none">
          <a:solidFill>
            <a:schemeClr val="tx1"/>
          </a:solidFill>
          <a:latin typeface="+mn-lt"/>
          <a:ea typeface="MS PGothic" pitchFamily="34" charset="-128"/>
          <a:cs typeface="Andes" panose="02000000000000000000" pitchFamily="50" charset="0"/>
        </a:defRPr>
      </a:lvl1pPr>
      <a:lvl2pPr algn="l" rtl="0" eaLnBrk="1" fontAlgn="base" hangingPunct="1">
        <a:spcBef>
          <a:spcPct val="0"/>
        </a:spcBef>
        <a:spcAft>
          <a:spcPct val="0"/>
        </a:spcAft>
        <a:defRPr sz="1950">
          <a:solidFill>
            <a:schemeClr val="tx1"/>
          </a:solidFill>
          <a:latin typeface="Arial Bold" charset="0"/>
          <a:ea typeface="MS PGothic" pitchFamily="34" charset="-128"/>
          <a:cs typeface="ＭＳ Ｐゴシック" charset="0"/>
        </a:defRPr>
      </a:lvl2pPr>
      <a:lvl3pPr algn="l" rtl="0" eaLnBrk="1" fontAlgn="base" hangingPunct="1">
        <a:spcBef>
          <a:spcPct val="0"/>
        </a:spcBef>
        <a:spcAft>
          <a:spcPct val="0"/>
        </a:spcAft>
        <a:defRPr sz="1950">
          <a:solidFill>
            <a:schemeClr val="tx1"/>
          </a:solidFill>
          <a:latin typeface="Arial Bold" charset="0"/>
          <a:ea typeface="MS PGothic" pitchFamily="34" charset="-128"/>
          <a:cs typeface="ＭＳ Ｐゴシック" charset="0"/>
        </a:defRPr>
      </a:lvl3pPr>
      <a:lvl4pPr algn="l" rtl="0" eaLnBrk="1" fontAlgn="base" hangingPunct="1">
        <a:spcBef>
          <a:spcPct val="0"/>
        </a:spcBef>
        <a:spcAft>
          <a:spcPct val="0"/>
        </a:spcAft>
        <a:defRPr sz="1950">
          <a:solidFill>
            <a:schemeClr val="tx1"/>
          </a:solidFill>
          <a:latin typeface="Arial Bold" charset="0"/>
          <a:ea typeface="MS PGothic" pitchFamily="34" charset="-128"/>
          <a:cs typeface="ＭＳ Ｐゴシック" charset="0"/>
        </a:defRPr>
      </a:lvl4pPr>
      <a:lvl5pPr algn="l" rtl="0" eaLnBrk="1" fontAlgn="base" hangingPunct="1">
        <a:spcBef>
          <a:spcPct val="0"/>
        </a:spcBef>
        <a:spcAft>
          <a:spcPct val="0"/>
        </a:spcAft>
        <a:defRPr sz="1950">
          <a:solidFill>
            <a:schemeClr val="tx1"/>
          </a:solidFill>
          <a:latin typeface="Arial Bold" charset="0"/>
          <a:ea typeface="MS PGothic" pitchFamily="34" charset="-128"/>
          <a:cs typeface="ＭＳ Ｐゴシック" charset="0"/>
        </a:defRPr>
      </a:lvl5pPr>
      <a:lvl6pPr marL="342900" algn="ctr" rtl="0" eaLnBrk="1" fontAlgn="base" hangingPunct="1">
        <a:spcBef>
          <a:spcPct val="0"/>
        </a:spcBef>
        <a:spcAft>
          <a:spcPct val="0"/>
        </a:spcAft>
        <a:defRPr sz="1950" b="1">
          <a:solidFill>
            <a:srgbClr val="014C6D"/>
          </a:solidFill>
          <a:latin typeface="Trebuchet MS" pitchFamily="34" charset="0"/>
        </a:defRPr>
      </a:lvl6pPr>
      <a:lvl7pPr marL="685800" algn="ctr" rtl="0" eaLnBrk="1" fontAlgn="base" hangingPunct="1">
        <a:spcBef>
          <a:spcPct val="0"/>
        </a:spcBef>
        <a:spcAft>
          <a:spcPct val="0"/>
        </a:spcAft>
        <a:defRPr sz="1950" b="1">
          <a:solidFill>
            <a:srgbClr val="014C6D"/>
          </a:solidFill>
          <a:latin typeface="Trebuchet MS" pitchFamily="34" charset="0"/>
        </a:defRPr>
      </a:lvl7pPr>
      <a:lvl8pPr marL="1028700" algn="ctr" rtl="0" eaLnBrk="1" fontAlgn="base" hangingPunct="1">
        <a:spcBef>
          <a:spcPct val="0"/>
        </a:spcBef>
        <a:spcAft>
          <a:spcPct val="0"/>
        </a:spcAft>
        <a:defRPr sz="1950" b="1">
          <a:solidFill>
            <a:srgbClr val="014C6D"/>
          </a:solidFill>
          <a:latin typeface="Trebuchet MS" pitchFamily="34" charset="0"/>
        </a:defRPr>
      </a:lvl8pPr>
      <a:lvl9pPr marL="1371600" algn="ctr" rtl="0" eaLnBrk="1" fontAlgn="base" hangingPunct="1">
        <a:spcBef>
          <a:spcPct val="0"/>
        </a:spcBef>
        <a:spcAft>
          <a:spcPct val="0"/>
        </a:spcAft>
        <a:defRPr sz="1950" b="1">
          <a:solidFill>
            <a:srgbClr val="014C6D"/>
          </a:solidFill>
          <a:latin typeface="Trebuchet MS" pitchFamily="34" charset="0"/>
        </a:defRPr>
      </a:lvl9pPr>
    </p:titleStyle>
    <p:bodyStyle>
      <a:lvl1pPr marL="0" indent="0" algn="just" rtl="0" eaLnBrk="1" fontAlgn="base" hangingPunct="1">
        <a:lnSpc>
          <a:spcPct val="100000"/>
        </a:lnSpc>
        <a:spcBef>
          <a:spcPts val="0"/>
        </a:spcBef>
        <a:spcAft>
          <a:spcPct val="0"/>
        </a:spcAft>
        <a:buClr>
          <a:schemeClr val="tx1"/>
        </a:buClr>
        <a:buFont typeface="Arial" panose="020B0604020202020204" pitchFamily="34" charset="0"/>
        <a:buNone/>
        <a:defRPr>
          <a:solidFill>
            <a:schemeClr val="tx1"/>
          </a:solidFill>
          <a:latin typeface="+mn-lt"/>
          <a:ea typeface="MS PGothic" pitchFamily="34" charset="-128"/>
          <a:cs typeface="Andes" panose="02000000000000000000" pitchFamily="50" charset="0"/>
        </a:defRPr>
      </a:lvl1pPr>
      <a:lvl2pPr marL="214313" indent="-214313" algn="just" rtl="0" eaLnBrk="1" fontAlgn="base" hangingPunct="1">
        <a:lnSpc>
          <a:spcPct val="100000"/>
        </a:lnSpc>
        <a:spcBef>
          <a:spcPts val="0"/>
        </a:spcBef>
        <a:spcAft>
          <a:spcPct val="0"/>
        </a:spcAft>
        <a:buClr>
          <a:schemeClr val="tx1"/>
        </a:buClr>
        <a:buFont typeface="Arial" panose="020B0604020202020204" pitchFamily="34" charset="0"/>
        <a:buChar char="•"/>
        <a:defRPr sz="1050">
          <a:solidFill>
            <a:schemeClr val="tx1"/>
          </a:solidFill>
          <a:latin typeface="+mn-lt"/>
          <a:ea typeface="MS PGothic" pitchFamily="34" charset="-128"/>
        </a:defRPr>
      </a:lvl2pPr>
      <a:lvl3pPr marL="432197" indent="-214313" algn="just" rtl="0" eaLnBrk="1" fontAlgn="base" hangingPunct="1">
        <a:lnSpc>
          <a:spcPct val="100000"/>
        </a:lnSpc>
        <a:spcBef>
          <a:spcPts val="0"/>
        </a:spcBef>
        <a:spcAft>
          <a:spcPct val="0"/>
        </a:spcAft>
        <a:buClr>
          <a:schemeClr val="tx1"/>
        </a:buClr>
        <a:buFont typeface="Arial" panose="020B0604020202020204" pitchFamily="34" charset="0"/>
        <a:buChar char="-"/>
        <a:defRPr sz="1050">
          <a:solidFill>
            <a:schemeClr val="tx1"/>
          </a:solidFill>
          <a:latin typeface="+mn-lt"/>
          <a:ea typeface="MS PGothic" pitchFamily="34" charset="-128"/>
        </a:defRPr>
      </a:lvl3pPr>
      <a:lvl4pPr marL="1243013" indent="-214313" algn="just" rtl="0" eaLnBrk="1" fontAlgn="base" hangingPunct="1">
        <a:lnSpc>
          <a:spcPct val="100000"/>
        </a:lnSpc>
        <a:spcBef>
          <a:spcPts val="0"/>
        </a:spcBef>
        <a:spcAft>
          <a:spcPct val="0"/>
        </a:spcAft>
        <a:buClr>
          <a:schemeClr val="tx1"/>
        </a:buClr>
        <a:buFont typeface="Arial" panose="020B0604020202020204" pitchFamily="34" charset="0"/>
        <a:buChar char="•"/>
        <a:defRPr>
          <a:solidFill>
            <a:schemeClr val="tx1"/>
          </a:solidFill>
          <a:latin typeface="+mn-lt"/>
          <a:ea typeface="MS PGothic" pitchFamily="34" charset="-128"/>
        </a:defRPr>
      </a:lvl4pPr>
      <a:lvl5pPr marL="1585913" indent="-214313" algn="just" rtl="0" eaLnBrk="1" fontAlgn="base" hangingPunct="1">
        <a:lnSpc>
          <a:spcPct val="100000"/>
        </a:lnSpc>
        <a:spcBef>
          <a:spcPts val="0"/>
        </a:spcBef>
        <a:spcAft>
          <a:spcPct val="0"/>
        </a:spcAft>
        <a:buClr>
          <a:schemeClr val="tx1"/>
        </a:buClr>
        <a:buFont typeface="Arial" panose="020B0604020202020204" pitchFamily="34" charset="0"/>
        <a:buChar char="•"/>
        <a:defRPr>
          <a:solidFill>
            <a:schemeClr val="tx1"/>
          </a:solidFill>
          <a:latin typeface="+mn-lt"/>
          <a:ea typeface="MS PGothic" pitchFamily="34" charset="-128"/>
        </a:defRPr>
      </a:lvl5pPr>
      <a:lvl6pPr marL="1885950" indent="-171450" algn="l" rtl="0" eaLnBrk="1" fontAlgn="base" hangingPunct="1">
        <a:spcBef>
          <a:spcPct val="20000"/>
        </a:spcBef>
        <a:spcAft>
          <a:spcPct val="0"/>
        </a:spcAft>
        <a:buClr>
          <a:srgbClr val="00783C"/>
        </a:buClr>
        <a:buChar char="»"/>
        <a:defRPr sz="1200">
          <a:solidFill>
            <a:schemeClr val="tx1"/>
          </a:solidFill>
          <a:latin typeface="+mn-lt"/>
        </a:defRPr>
      </a:lvl6pPr>
      <a:lvl7pPr marL="2228850" indent="-171450" algn="l" rtl="0" eaLnBrk="1" fontAlgn="base" hangingPunct="1">
        <a:spcBef>
          <a:spcPct val="20000"/>
        </a:spcBef>
        <a:spcAft>
          <a:spcPct val="0"/>
        </a:spcAft>
        <a:buClr>
          <a:srgbClr val="00783C"/>
        </a:buClr>
        <a:buChar char="»"/>
        <a:defRPr sz="1200">
          <a:solidFill>
            <a:schemeClr val="tx1"/>
          </a:solidFill>
          <a:latin typeface="+mn-lt"/>
        </a:defRPr>
      </a:lvl7pPr>
      <a:lvl8pPr marL="2571750" indent="-171450" algn="l" rtl="0" eaLnBrk="1" fontAlgn="base" hangingPunct="1">
        <a:spcBef>
          <a:spcPct val="20000"/>
        </a:spcBef>
        <a:spcAft>
          <a:spcPct val="0"/>
        </a:spcAft>
        <a:buClr>
          <a:srgbClr val="00783C"/>
        </a:buClr>
        <a:buChar char="»"/>
        <a:defRPr sz="1200">
          <a:solidFill>
            <a:schemeClr val="tx1"/>
          </a:solidFill>
          <a:latin typeface="+mn-lt"/>
        </a:defRPr>
      </a:lvl8pPr>
      <a:lvl9pPr marL="2914650" indent="-171450" algn="l" rtl="0" eaLnBrk="1" fontAlgn="base" hangingPunct="1">
        <a:spcBef>
          <a:spcPct val="20000"/>
        </a:spcBef>
        <a:spcAft>
          <a:spcPct val="0"/>
        </a:spcAft>
        <a:buClr>
          <a:srgbClr val="00783C"/>
        </a:buClr>
        <a:buChar char="»"/>
        <a:defRPr sz="1200">
          <a:solidFill>
            <a:schemeClr val="tx1"/>
          </a:solidFill>
          <a:latin typeface="+mn-lt"/>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32" name="Rectangle 2"/>
          <p:cNvSpPr>
            <a:spLocks noGrp="1" noChangeArrowheads="1"/>
          </p:cNvSpPr>
          <p:nvPr>
            <p:ph type="title"/>
          </p:nvPr>
        </p:nvSpPr>
        <p:spPr bwMode="auto">
          <a:xfrm>
            <a:off x="685800" y="871538"/>
            <a:ext cx="7772400" cy="563562"/>
          </a:xfrm>
          <a:prstGeom prst="rect">
            <a:avLst/>
          </a:prstGeom>
          <a:noFill/>
          <a:ln w="9525">
            <a:noFill/>
            <a:miter lim="800000"/>
            <a:headEnd/>
            <a:tailEnd/>
          </a:ln>
        </p:spPr>
        <p:txBody>
          <a:bodyPr vert="horz" wrap="square" lIns="0" tIns="0" rIns="0" bIns="0" numCol="1" anchor="ctr" anchorCtr="0" compatLnSpc="1">
            <a:prstTxWarp prst="textNoShape">
              <a:avLst/>
            </a:prstTxWarp>
            <a:normAutofit/>
          </a:bodyPr>
          <a:lstStyle/>
          <a:p>
            <a:pPr lvl="0"/>
            <a:r>
              <a:rPr lang="en-US"/>
              <a:t>Click to edit Master title style</a:t>
            </a:r>
            <a:endParaRPr lang="en-US" dirty="0"/>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p:txBody>
      </p:sp>
      <p:sp>
        <p:nvSpPr>
          <p:cNvPr id="5" name="Date Placeholder 4"/>
          <p:cNvSpPr>
            <a:spLocks noGrp="1"/>
          </p:cNvSpPr>
          <p:nvPr>
            <p:ph type="dt" sz="half" idx="2"/>
          </p:nvPr>
        </p:nvSpPr>
        <p:spPr>
          <a:xfrm>
            <a:off x="684213" y="6329363"/>
            <a:ext cx="2133600" cy="365125"/>
          </a:xfrm>
          <a:prstGeom prst="rect">
            <a:avLst/>
          </a:prstGeom>
        </p:spPr>
        <p:txBody>
          <a:bodyPr vert="horz" wrap="square" lIns="0" tIns="0" rIns="91440" bIns="0" numCol="1" anchor="ctr" anchorCtr="0" compatLnSpc="1">
            <a:prstTxWarp prst="textNoShape">
              <a:avLst/>
            </a:prstTxWarp>
            <a:normAutofit/>
          </a:bodyPr>
          <a:lstStyle>
            <a:lvl1pPr>
              <a:defRPr sz="1400" b="0">
                <a:solidFill>
                  <a:schemeClr val="bg1">
                    <a:lumMod val="75000"/>
                  </a:schemeClr>
                </a:solidFill>
                <a:latin typeface="+mn-lt"/>
                <a:cs typeface="Times New Roman" pitchFamily="18" charset="0"/>
              </a:defRPr>
            </a:lvl1pPr>
          </a:lstStyle>
          <a:p>
            <a:endParaRPr lang="en-US" dirty="0"/>
          </a:p>
        </p:txBody>
      </p:sp>
    </p:spTree>
    <p:extLst>
      <p:ext uri="{BB962C8B-B14F-4D97-AF65-F5344CB8AC3E}">
        <p14:creationId xmlns:p14="http://schemas.microsoft.com/office/powerpoint/2010/main" val="3560580740"/>
      </p:ext>
    </p:extLst>
  </p:cSld>
  <p:clrMap bg1="lt1" tx1="dk1" bg2="lt2" tx2="dk2" accent1="accent1" accent2="accent2" accent3="accent3" accent4="accent4" accent5="accent5" accent6="accent6" hlink="hlink" folHlink="folHlink"/>
  <p:sldLayoutIdLst>
    <p:sldLayoutId id="2147485507" r:id="rId1"/>
    <p:sldLayoutId id="2147485508" r:id="rId2"/>
    <p:sldLayoutId id="2147485509" r:id="rId3"/>
    <p:sldLayoutId id="2147485510" r:id="rId4"/>
    <p:sldLayoutId id="2147485511" r:id="rId5"/>
    <p:sldLayoutId id="2147485512" r:id="rId6"/>
    <p:sldLayoutId id="2147485513" r:id="rId7"/>
  </p:sldLayoutIdLst>
  <p:hf hdr="0" ftr="0" dt="0"/>
  <p:txStyles>
    <p:titleStyle>
      <a:lvl1pPr algn="l" rtl="0" eaLnBrk="1" fontAlgn="base" hangingPunct="1">
        <a:spcBef>
          <a:spcPct val="0"/>
        </a:spcBef>
        <a:spcAft>
          <a:spcPct val="0"/>
        </a:spcAft>
        <a:defRPr sz="2600" cap="none">
          <a:solidFill>
            <a:schemeClr val="tx1"/>
          </a:solidFill>
          <a:latin typeface="+mn-lt"/>
          <a:ea typeface="MS PGothic" pitchFamily="34" charset="-128"/>
          <a:cs typeface="Andes" panose="02000000000000000000" pitchFamily="50" charset="0"/>
        </a:defRPr>
      </a:lvl1pPr>
      <a:lvl2pPr algn="l" rtl="0" eaLnBrk="1" fontAlgn="base" hangingPunct="1">
        <a:spcBef>
          <a:spcPct val="0"/>
        </a:spcBef>
        <a:spcAft>
          <a:spcPct val="0"/>
        </a:spcAft>
        <a:defRPr sz="2600">
          <a:solidFill>
            <a:schemeClr val="tx1"/>
          </a:solidFill>
          <a:latin typeface="Arial Bold" charset="0"/>
          <a:ea typeface="MS PGothic" pitchFamily="34" charset="-128"/>
          <a:cs typeface="ＭＳ Ｐゴシック" charset="0"/>
        </a:defRPr>
      </a:lvl2pPr>
      <a:lvl3pPr algn="l" rtl="0" eaLnBrk="1" fontAlgn="base" hangingPunct="1">
        <a:spcBef>
          <a:spcPct val="0"/>
        </a:spcBef>
        <a:spcAft>
          <a:spcPct val="0"/>
        </a:spcAft>
        <a:defRPr sz="2600">
          <a:solidFill>
            <a:schemeClr val="tx1"/>
          </a:solidFill>
          <a:latin typeface="Arial Bold" charset="0"/>
          <a:ea typeface="MS PGothic" pitchFamily="34" charset="-128"/>
          <a:cs typeface="ＭＳ Ｐゴシック" charset="0"/>
        </a:defRPr>
      </a:lvl3pPr>
      <a:lvl4pPr algn="l" rtl="0" eaLnBrk="1" fontAlgn="base" hangingPunct="1">
        <a:spcBef>
          <a:spcPct val="0"/>
        </a:spcBef>
        <a:spcAft>
          <a:spcPct val="0"/>
        </a:spcAft>
        <a:defRPr sz="2600">
          <a:solidFill>
            <a:schemeClr val="tx1"/>
          </a:solidFill>
          <a:latin typeface="Arial Bold" charset="0"/>
          <a:ea typeface="MS PGothic" pitchFamily="34" charset="-128"/>
          <a:cs typeface="ＭＳ Ｐゴシック" charset="0"/>
        </a:defRPr>
      </a:lvl4pPr>
      <a:lvl5pPr algn="l" rtl="0" eaLnBrk="1" fontAlgn="base" hangingPunct="1">
        <a:spcBef>
          <a:spcPct val="0"/>
        </a:spcBef>
        <a:spcAft>
          <a:spcPct val="0"/>
        </a:spcAft>
        <a:defRPr sz="2600">
          <a:solidFill>
            <a:schemeClr val="tx1"/>
          </a:solidFill>
          <a:latin typeface="Arial Bold" charset="0"/>
          <a:ea typeface="MS PGothic" pitchFamily="34" charset="-128"/>
          <a:cs typeface="ＭＳ Ｐゴシック" charset="0"/>
        </a:defRPr>
      </a:lvl5pPr>
      <a:lvl6pPr marL="457200" algn="ctr" rtl="0" eaLnBrk="1" fontAlgn="base" hangingPunct="1">
        <a:spcBef>
          <a:spcPct val="0"/>
        </a:spcBef>
        <a:spcAft>
          <a:spcPct val="0"/>
        </a:spcAft>
        <a:defRPr sz="2600" b="1">
          <a:solidFill>
            <a:srgbClr val="014C6D"/>
          </a:solidFill>
          <a:latin typeface="Trebuchet MS" pitchFamily="34" charset="0"/>
        </a:defRPr>
      </a:lvl6pPr>
      <a:lvl7pPr marL="914400" algn="ctr" rtl="0" eaLnBrk="1" fontAlgn="base" hangingPunct="1">
        <a:spcBef>
          <a:spcPct val="0"/>
        </a:spcBef>
        <a:spcAft>
          <a:spcPct val="0"/>
        </a:spcAft>
        <a:defRPr sz="2600" b="1">
          <a:solidFill>
            <a:srgbClr val="014C6D"/>
          </a:solidFill>
          <a:latin typeface="Trebuchet MS" pitchFamily="34" charset="0"/>
        </a:defRPr>
      </a:lvl7pPr>
      <a:lvl8pPr marL="1371600" algn="ctr" rtl="0" eaLnBrk="1" fontAlgn="base" hangingPunct="1">
        <a:spcBef>
          <a:spcPct val="0"/>
        </a:spcBef>
        <a:spcAft>
          <a:spcPct val="0"/>
        </a:spcAft>
        <a:defRPr sz="2600" b="1">
          <a:solidFill>
            <a:srgbClr val="014C6D"/>
          </a:solidFill>
          <a:latin typeface="Trebuchet MS" pitchFamily="34" charset="0"/>
        </a:defRPr>
      </a:lvl8pPr>
      <a:lvl9pPr marL="1828800" algn="ctr" rtl="0" eaLnBrk="1" fontAlgn="base" hangingPunct="1">
        <a:spcBef>
          <a:spcPct val="0"/>
        </a:spcBef>
        <a:spcAft>
          <a:spcPct val="0"/>
        </a:spcAft>
        <a:defRPr sz="2600" b="1">
          <a:solidFill>
            <a:srgbClr val="014C6D"/>
          </a:solidFill>
          <a:latin typeface="Trebuchet MS" pitchFamily="34" charset="0"/>
        </a:defRPr>
      </a:lvl9pPr>
    </p:titleStyle>
    <p:bodyStyle>
      <a:lvl1pPr marL="0" indent="0" algn="just" rtl="0" eaLnBrk="1" fontAlgn="base" hangingPunct="1">
        <a:lnSpc>
          <a:spcPct val="100000"/>
        </a:lnSpc>
        <a:spcBef>
          <a:spcPts val="0"/>
        </a:spcBef>
        <a:spcAft>
          <a:spcPct val="0"/>
        </a:spcAft>
        <a:buClr>
          <a:schemeClr val="tx1"/>
        </a:buClr>
        <a:buFont typeface="Arial" panose="020B0604020202020204" pitchFamily="34" charset="0"/>
        <a:buNone/>
        <a:defRPr>
          <a:solidFill>
            <a:schemeClr val="tx1"/>
          </a:solidFill>
          <a:latin typeface="+mn-lt"/>
          <a:ea typeface="MS PGothic" pitchFamily="34" charset="-128"/>
          <a:cs typeface="Andes" panose="02000000000000000000" pitchFamily="50" charset="0"/>
        </a:defRPr>
      </a:lvl1pPr>
      <a:lvl2pPr marL="285750" indent="-285750" algn="just" rtl="0" eaLnBrk="1" fontAlgn="base" hangingPunct="1">
        <a:lnSpc>
          <a:spcPct val="100000"/>
        </a:lnSpc>
        <a:spcBef>
          <a:spcPts val="0"/>
        </a:spcBef>
        <a:spcAft>
          <a:spcPct val="0"/>
        </a:spcAft>
        <a:buClr>
          <a:schemeClr val="tx1"/>
        </a:buClr>
        <a:buFont typeface="Arial" panose="020B0604020202020204" pitchFamily="34" charset="0"/>
        <a:buChar char="•"/>
        <a:defRPr sz="1400">
          <a:solidFill>
            <a:schemeClr val="tx1"/>
          </a:solidFill>
          <a:latin typeface="+mn-lt"/>
          <a:ea typeface="MS PGothic" pitchFamily="34" charset="-128"/>
        </a:defRPr>
      </a:lvl2pPr>
      <a:lvl3pPr marL="576263" indent="-285750" algn="just" rtl="0" eaLnBrk="1" fontAlgn="base" hangingPunct="1">
        <a:lnSpc>
          <a:spcPct val="100000"/>
        </a:lnSpc>
        <a:spcBef>
          <a:spcPts val="0"/>
        </a:spcBef>
        <a:spcAft>
          <a:spcPct val="0"/>
        </a:spcAft>
        <a:buClr>
          <a:schemeClr val="tx1"/>
        </a:buClr>
        <a:buFont typeface="Arial" panose="020B0604020202020204" pitchFamily="34" charset="0"/>
        <a:buChar char="-"/>
        <a:defRPr sz="1400">
          <a:solidFill>
            <a:schemeClr val="tx1"/>
          </a:solidFill>
          <a:latin typeface="+mn-lt"/>
          <a:ea typeface="MS PGothic" pitchFamily="34" charset="-128"/>
        </a:defRPr>
      </a:lvl3pPr>
      <a:lvl4pPr marL="1657350" indent="-285750" algn="just" rtl="0" eaLnBrk="1" fontAlgn="base" hangingPunct="1">
        <a:lnSpc>
          <a:spcPct val="100000"/>
        </a:lnSpc>
        <a:spcBef>
          <a:spcPts val="0"/>
        </a:spcBef>
        <a:spcAft>
          <a:spcPct val="0"/>
        </a:spcAft>
        <a:buClr>
          <a:schemeClr val="tx1"/>
        </a:buClr>
        <a:buFont typeface="Arial" panose="020B0604020202020204" pitchFamily="34" charset="0"/>
        <a:buChar char="•"/>
        <a:defRPr>
          <a:solidFill>
            <a:schemeClr val="tx1"/>
          </a:solidFill>
          <a:latin typeface="+mn-lt"/>
          <a:ea typeface="MS PGothic" pitchFamily="34" charset="-128"/>
        </a:defRPr>
      </a:lvl4pPr>
      <a:lvl5pPr marL="2114550" indent="-285750" algn="just" rtl="0" eaLnBrk="1" fontAlgn="base" hangingPunct="1">
        <a:lnSpc>
          <a:spcPct val="100000"/>
        </a:lnSpc>
        <a:spcBef>
          <a:spcPts val="0"/>
        </a:spcBef>
        <a:spcAft>
          <a:spcPct val="0"/>
        </a:spcAft>
        <a:buClr>
          <a:schemeClr val="tx1"/>
        </a:buClr>
        <a:buFont typeface="Arial" panose="020B0604020202020204" pitchFamily="34" charset="0"/>
        <a:buChar char="•"/>
        <a:defRPr>
          <a:solidFill>
            <a:schemeClr val="tx1"/>
          </a:solidFill>
          <a:latin typeface="+mn-lt"/>
          <a:ea typeface="MS PGothic" pitchFamily="34" charset="-128"/>
        </a:defRPr>
      </a:lvl5pPr>
      <a:lvl6pPr marL="2514600" indent="-228600" algn="l" rtl="0" eaLnBrk="1" fontAlgn="base" hangingPunct="1">
        <a:spcBef>
          <a:spcPct val="20000"/>
        </a:spcBef>
        <a:spcAft>
          <a:spcPct val="0"/>
        </a:spcAft>
        <a:buClr>
          <a:srgbClr val="00783C"/>
        </a:buClr>
        <a:buChar char="»"/>
        <a:defRPr sz="1600">
          <a:solidFill>
            <a:schemeClr val="tx1"/>
          </a:solidFill>
          <a:latin typeface="+mn-lt"/>
        </a:defRPr>
      </a:lvl6pPr>
      <a:lvl7pPr marL="2971800" indent="-228600" algn="l" rtl="0" eaLnBrk="1" fontAlgn="base" hangingPunct="1">
        <a:spcBef>
          <a:spcPct val="20000"/>
        </a:spcBef>
        <a:spcAft>
          <a:spcPct val="0"/>
        </a:spcAft>
        <a:buClr>
          <a:srgbClr val="00783C"/>
        </a:buClr>
        <a:buChar char="»"/>
        <a:defRPr sz="1600">
          <a:solidFill>
            <a:schemeClr val="tx1"/>
          </a:solidFill>
          <a:latin typeface="+mn-lt"/>
        </a:defRPr>
      </a:lvl7pPr>
      <a:lvl8pPr marL="3429000" indent="-228600" algn="l" rtl="0" eaLnBrk="1" fontAlgn="base" hangingPunct="1">
        <a:spcBef>
          <a:spcPct val="20000"/>
        </a:spcBef>
        <a:spcAft>
          <a:spcPct val="0"/>
        </a:spcAft>
        <a:buClr>
          <a:srgbClr val="00783C"/>
        </a:buClr>
        <a:buChar char="»"/>
        <a:defRPr sz="1600">
          <a:solidFill>
            <a:schemeClr val="tx1"/>
          </a:solidFill>
          <a:latin typeface="+mn-lt"/>
        </a:defRPr>
      </a:lvl8pPr>
      <a:lvl9pPr marL="3886200" indent="-228600" algn="l" rtl="0" eaLnBrk="1" fontAlgn="base" hangingPunct="1">
        <a:spcBef>
          <a:spcPct val="20000"/>
        </a:spcBef>
        <a:spcAft>
          <a:spcPct val="0"/>
        </a:spcAft>
        <a:buClr>
          <a:srgbClr val="00783C"/>
        </a:buClr>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8" Type="http://schemas.openxmlformats.org/officeDocument/2006/relationships/image" Target="../media/image28.gif"/><Relationship Id="rId3" Type="http://schemas.openxmlformats.org/officeDocument/2006/relationships/image" Target="../media/image23.gif"/><Relationship Id="rId7" Type="http://schemas.openxmlformats.org/officeDocument/2006/relationships/image" Target="../media/image27.gif"/><Relationship Id="rId12" Type="http://schemas.openxmlformats.org/officeDocument/2006/relationships/image" Target="../media/image32.gif"/><Relationship Id="rId2" Type="http://schemas.openxmlformats.org/officeDocument/2006/relationships/chart" Target="../charts/chart1.xml"/><Relationship Id="rId1" Type="http://schemas.openxmlformats.org/officeDocument/2006/relationships/slideLayout" Target="../slideLayouts/slideLayout16.xml"/><Relationship Id="rId6" Type="http://schemas.openxmlformats.org/officeDocument/2006/relationships/image" Target="../media/image26.gif"/><Relationship Id="rId11" Type="http://schemas.openxmlformats.org/officeDocument/2006/relationships/image" Target="../media/image31.gif"/><Relationship Id="rId5" Type="http://schemas.openxmlformats.org/officeDocument/2006/relationships/image" Target="../media/image25.png"/><Relationship Id="rId10" Type="http://schemas.openxmlformats.org/officeDocument/2006/relationships/image" Target="../media/image30.gif"/><Relationship Id="rId4" Type="http://schemas.openxmlformats.org/officeDocument/2006/relationships/image" Target="../media/image24.png"/><Relationship Id="rId9" Type="http://schemas.openxmlformats.org/officeDocument/2006/relationships/image" Target="../media/image29.gif"/></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chart" Target="../charts/char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chart" Target="../charts/chart7.xml"/><Relationship Id="rId5" Type="http://schemas.openxmlformats.org/officeDocument/2006/relationships/chart" Target="../charts/chart6.xml"/><Relationship Id="rId4" Type="http://schemas.openxmlformats.org/officeDocument/2006/relationships/chart" Target="../charts/char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16.xml"/><Relationship Id="rId4" Type="http://schemas.openxmlformats.org/officeDocument/2006/relationships/image" Target="../media/image22.png"/></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16.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1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1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755FCB3-15AC-4631-9E60-44B9C3F06A02}"/>
              </a:ext>
            </a:extLst>
          </p:cNvPr>
          <p:cNvSpPr>
            <a:spLocks noGrp="1"/>
          </p:cNvSpPr>
          <p:nvPr>
            <p:ph type="body" sz="quarter" idx="13"/>
          </p:nvPr>
        </p:nvSpPr>
        <p:spPr>
          <a:xfrm>
            <a:off x="691099" y="3101299"/>
            <a:ext cx="5875387" cy="567266"/>
          </a:xfrm>
        </p:spPr>
        <p:txBody>
          <a:bodyPr/>
          <a:lstStyle/>
          <a:p>
            <a:r>
              <a:rPr lang="en-US" dirty="0">
                <a:solidFill>
                  <a:schemeClr val="bg1"/>
                </a:solidFill>
              </a:rPr>
              <a:t>Registering Property - AZERBAIJAN</a:t>
            </a:r>
          </a:p>
          <a:p>
            <a:endParaRPr lang="en-US" dirty="0"/>
          </a:p>
        </p:txBody>
      </p:sp>
      <p:sp>
        <p:nvSpPr>
          <p:cNvPr id="18" name="Date Placeholder 17">
            <a:extLst>
              <a:ext uri="{FF2B5EF4-FFF2-40B4-BE49-F238E27FC236}">
                <a16:creationId xmlns:a16="http://schemas.microsoft.com/office/drawing/2014/main" id="{95B798C6-5767-4AE5-B60E-AE9FA588B800}"/>
              </a:ext>
            </a:extLst>
          </p:cNvPr>
          <p:cNvSpPr>
            <a:spLocks noGrp="1"/>
          </p:cNvSpPr>
          <p:nvPr>
            <p:ph type="dt" sz="half" idx="15"/>
          </p:nvPr>
        </p:nvSpPr>
        <p:spPr>
          <a:xfrm>
            <a:off x="6448475" y="6450817"/>
            <a:ext cx="2552700" cy="306388"/>
          </a:xfrm>
        </p:spPr>
        <p:txBody>
          <a:bodyPr/>
          <a:lstStyle/>
          <a:p>
            <a:fld id="{DC592D01-9816-4B98-AE2F-26A759E06DC5}" type="datetime4">
              <a:rPr lang="en-US" smtClean="0"/>
              <a:t>April 30, 2019</a:t>
            </a:fld>
            <a:endParaRPr lang="en-US" dirty="0"/>
          </a:p>
        </p:txBody>
      </p:sp>
      <p:sp>
        <p:nvSpPr>
          <p:cNvPr id="20" name="Text Placeholder 28">
            <a:extLst>
              <a:ext uri="{FF2B5EF4-FFF2-40B4-BE49-F238E27FC236}">
                <a16:creationId xmlns:a16="http://schemas.microsoft.com/office/drawing/2014/main" id="{060C3C79-AE88-4E16-A3BF-22C9805BA307}"/>
              </a:ext>
            </a:extLst>
          </p:cNvPr>
          <p:cNvSpPr>
            <a:spLocks noGrp="1"/>
          </p:cNvSpPr>
          <p:nvPr>
            <p:ph type="body" sz="quarter" idx="16"/>
          </p:nvPr>
        </p:nvSpPr>
        <p:spPr>
          <a:xfrm>
            <a:off x="5935413" y="5394418"/>
            <a:ext cx="3065762" cy="411162"/>
          </a:xfrm>
        </p:spPr>
        <p:txBody>
          <a:bodyPr/>
          <a:lstStyle/>
          <a:p>
            <a:endParaRPr lang="en-US" dirty="0"/>
          </a:p>
        </p:txBody>
      </p:sp>
      <p:sp>
        <p:nvSpPr>
          <p:cNvPr id="21" name="Text Placeholder 29">
            <a:extLst>
              <a:ext uri="{FF2B5EF4-FFF2-40B4-BE49-F238E27FC236}">
                <a16:creationId xmlns:a16="http://schemas.microsoft.com/office/drawing/2014/main" id="{E5E7C569-79B5-4233-B302-109A57BA98C5}"/>
              </a:ext>
            </a:extLst>
          </p:cNvPr>
          <p:cNvSpPr>
            <a:spLocks noGrp="1"/>
          </p:cNvSpPr>
          <p:nvPr>
            <p:ph type="body" sz="quarter" idx="17"/>
          </p:nvPr>
        </p:nvSpPr>
        <p:spPr>
          <a:xfrm>
            <a:off x="5935413" y="5899163"/>
            <a:ext cx="3065762" cy="252490"/>
          </a:xfrm>
        </p:spPr>
        <p:txBody>
          <a:bodyPr/>
          <a:lstStyle/>
          <a:p>
            <a:r>
              <a:rPr lang="en-US" dirty="0"/>
              <a:t>Doing Business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p:txBody>
          <a:bodyPr>
            <a:noAutofit/>
          </a:bodyPr>
          <a:lstStyle/>
          <a:p>
            <a:br>
              <a:rPr lang="en-US" b="1" dirty="0">
                <a:solidFill>
                  <a:schemeClr val="tx1">
                    <a:lumMod val="90000"/>
                    <a:lumOff val="10000"/>
                  </a:schemeClr>
                </a:solidFill>
              </a:rPr>
            </a:br>
            <a:br>
              <a:rPr lang="en-US" dirty="0">
                <a:solidFill>
                  <a:schemeClr val="tx1">
                    <a:lumMod val="90000"/>
                    <a:lumOff val="10000"/>
                  </a:schemeClr>
                </a:solidFill>
              </a:rPr>
            </a:br>
            <a:r>
              <a:rPr lang="en-US" dirty="0">
                <a:solidFill>
                  <a:schemeClr val="accent1"/>
                </a:solidFill>
              </a:rPr>
              <a:t>Transparency</a:t>
            </a:r>
            <a:r>
              <a:rPr lang="en-US" dirty="0">
                <a:solidFill>
                  <a:schemeClr val="tx1">
                    <a:lumMod val="90000"/>
                    <a:lumOff val="10000"/>
                  </a:schemeClr>
                </a:solidFill>
              </a:rPr>
              <a:t> </a:t>
            </a:r>
            <a:r>
              <a:rPr lang="en-US" dirty="0"/>
              <a:t>of information index</a:t>
            </a:r>
          </a:p>
        </p:txBody>
      </p:sp>
      <p:sp>
        <p:nvSpPr>
          <p:cNvPr id="4" name="Slide Number Placeholder 3"/>
          <p:cNvSpPr>
            <a:spLocks noGrp="1"/>
          </p:cNvSpPr>
          <p:nvPr>
            <p:ph type="sldNum" sz="quarter" idx="14"/>
          </p:nvPr>
        </p:nvSpPr>
        <p:spPr/>
        <p:txBody>
          <a:bodyPr/>
          <a:lstStyle/>
          <a:p>
            <a:r>
              <a:rPr lang="en-US" dirty="0"/>
              <a:t>10</a:t>
            </a:r>
          </a:p>
        </p:txBody>
      </p:sp>
      <p:sp>
        <p:nvSpPr>
          <p:cNvPr id="11" name="Rectangle 10"/>
          <p:cNvSpPr/>
          <p:nvPr/>
        </p:nvSpPr>
        <p:spPr>
          <a:xfrm>
            <a:off x="688881" y="1929390"/>
            <a:ext cx="7217990" cy="3293209"/>
          </a:xfrm>
          <a:prstGeom prst="rect">
            <a:avLst/>
          </a:prstGeom>
        </p:spPr>
        <p:txBody>
          <a:bodyPr wrap="square">
            <a:spAutoFit/>
          </a:bodyPr>
          <a:lstStyle/>
          <a:p>
            <a:pPr marL="285750" lvl="0" indent="-285750" algn="just">
              <a:spcBef>
                <a:spcPts val="0"/>
              </a:spcBef>
              <a:buClr>
                <a:srgbClr val="002345"/>
              </a:buClr>
              <a:buFont typeface="Arial" panose="020B0604020202020204" pitchFamily="34" charset="0"/>
              <a:buChar char="•"/>
            </a:pPr>
            <a:r>
              <a:rPr lang="en-US" b="0" kern="0" dirty="0">
                <a:solidFill>
                  <a:srgbClr val="002345"/>
                </a:solidFill>
                <a:latin typeface="Arial"/>
              </a:rPr>
              <a:t>Transparency is a key element in the quality of land administration systems:</a:t>
            </a:r>
          </a:p>
          <a:p>
            <a:pPr marL="774700" lvl="3" indent="-285750" algn="just">
              <a:spcBef>
                <a:spcPts val="0"/>
              </a:spcBef>
              <a:buClr>
                <a:srgbClr val="002345"/>
              </a:buClr>
              <a:buFont typeface="Wingdings" panose="05000000000000000000" pitchFamily="2" charset="2"/>
              <a:buChar char="ü"/>
            </a:pPr>
            <a:r>
              <a:rPr lang="en-US" b="0" kern="0" dirty="0">
                <a:solidFill>
                  <a:srgbClr val="002345"/>
                </a:solidFill>
                <a:latin typeface="Arial"/>
              </a:rPr>
              <a:t>It </a:t>
            </a:r>
            <a:r>
              <a:rPr lang="en-US" kern="0" dirty="0">
                <a:solidFill>
                  <a:srgbClr val="FDB714"/>
                </a:solidFill>
                <a:latin typeface="Arial"/>
              </a:rPr>
              <a:t>helps eliminate asymmetries </a:t>
            </a:r>
            <a:r>
              <a:rPr lang="en-US" b="0" kern="0" dirty="0">
                <a:solidFill>
                  <a:srgbClr val="002345"/>
                </a:solidFill>
                <a:latin typeface="Arial"/>
              </a:rPr>
              <a:t>of information between users and officials; </a:t>
            </a:r>
          </a:p>
          <a:p>
            <a:pPr marL="774700" lvl="3" indent="-285750" algn="just">
              <a:spcBef>
                <a:spcPts val="0"/>
              </a:spcBef>
              <a:buClr>
                <a:srgbClr val="002345"/>
              </a:buClr>
              <a:buFont typeface="Wingdings" panose="05000000000000000000" pitchFamily="2" charset="2"/>
              <a:buChar char="ü"/>
            </a:pPr>
            <a:r>
              <a:rPr lang="en-US" b="0" kern="0" dirty="0">
                <a:solidFill>
                  <a:srgbClr val="002345"/>
                </a:solidFill>
                <a:latin typeface="Arial"/>
              </a:rPr>
              <a:t>It </a:t>
            </a:r>
            <a:r>
              <a:rPr lang="en-US" kern="0" dirty="0">
                <a:solidFill>
                  <a:schemeClr val="accent2"/>
                </a:solidFill>
                <a:latin typeface="Arial"/>
              </a:rPr>
              <a:t>increases the efficiency </a:t>
            </a:r>
            <a:r>
              <a:rPr lang="en-US" b="0" kern="0" dirty="0">
                <a:solidFill>
                  <a:srgbClr val="002345"/>
                </a:solidFill>
                <a:latin typeface="Arial"/>
              </a:rPr>
              <a:t>of the land market.</a:t>
            </a:r>
          </a:p>
          <a:p>
            <a:pPr marL="488950" lvl="3" algn="just">
              <a:spcBef>
                <a:spcPts val="0"/>
              </a:spcBef>
              <a:buClr>
                <a:srgbClr val="002345"/>
              </a:buClr>
            </a:pPr>
            <a:endParaRPr lang="en-US" b="0" kern="0" dirty="0">
              <a:solidFill>
                <a:srgbClr val="002345"/>
              </a:solidFill>
              <a:latin typeface="Arial"/>
            </a:endParaRPr>
          </a:p>
          <a:p>
            <a:pPr marL="285750" lvl="0" indent="-285750" algn="just">
              <a:spcBef>
                <a:spcPts val="0"/>
              </a:spcBef>
              <a:buClr>
                <a:srgbClr val="002345"/>
              </a:buClr>
              <a:buFont typeface="Arial" panose="020B0604020202020204" pitchFamily="34" charset="0"/>
              <a:buChar char="•"/>
            </a:pPr>
            <a:r>
              <a:rPr lang="en-US" b="0" kern="0" dirty="0">
                <a:solidFill>
                  <a:srgbClr val="002345"/>
                </a:solidFill>
                <a:latin typeface="Arial"/>
              </a:rPr>
              <a:t>A transparent land administration system —one in which all land-related information is publicly available, all procedures and property transactions are clear, and information on fees for public services is easy to access— </a:t>
            </a:r>
            <a:r>
              <a:rPr lang="en-US" kern="0" dirty="0">
                <a:solidFill>
                  <a:srgbClr val="FDB714"/>
                </a:solidFill>
                <a:latin typeface="Arial"/>
              </a:rPr>
              <a:t>minimizes </a:t>
            </a:r>
            <a:r>
              <a:rPr lang="en-US" b="0" kern="0" dirty="0">
                <a:solidFill>
                  <a:srgbClr val="002345"/>
                </a:solidFill>
                <a:latin typeface="Arial"/>
              </a:rPr>
              <a:t>the possibilities for </a:t>
            </a:r>
            <a:r>
              <a:rPr lang="en-US" kern="0" dirty="0">
                <a:solidFill>
                  <a:srgbClr val="FDB714"/>
                </a:solidFill>
                <a:latin typeface="Arial"/>
              </a:rPr>
              <a:t>informal payments and abuses</a:t>
            </a:r>
            <a:r>
              <a:rPr lang="en-US" kern="0" dirty="0">
                <a:solidFill>
                  <a:srgbClr val="E1C000"/>
                </a:solidFill>
                <a:latin typeface="Arial"/>
              </a:rPr>
              <a:t> </a:t>
            </a:r>
            <a:r>
              <a:rPr lang="en-US" b="0" kern="0" dirty="0">
                <a:solidFill>
                  <a:srgbClr val="002345"/>
                </a:solidFill>
                <a:latin typeface="Arial"/>
              </a:rPr>
              <a:t>of the system.</a:t>
            </a:r>
          </a:p>
          <a:p>
            <a:pPr marL="488950" lvl="3" algn="just">
              <a:spcBef>
                <a:spcPts val="0"/>
              </a:spcBef>
              <a:buClr>
                <a:srgbClr val="002345"/>
              </a:buClr>
            </a:pPr>
            <a:endParaRPr lang="fr-FR" b="0" kern="0" dirty="0">
              <a:solidFill>
                <a:srgbClr val="002345"/>
              </a:solidFill>
              <a:latin typeface="Arial"/>
            </a:endParaRPr>
          </a:p>
          <a:p>
            <a:pPr marL="285750" lvl="0" indent="-285750" algn="just">
              <a:spcBef>
                <a:spcPts val="0"/>
              </a:spcBef>
              <a:buClr>
                <a:srgbClr val="002345"/>
              </a:buClr>
              <a:buFont typeface="Arial" panose="020B0604020202020204" pitchFamily="34" charset="0"/>
              <a:buChar char="•"/>
            </a:pPr>
            <a:r>
              <a:rPr lang="en-US" b="0" kern="0" dirty="0">
                <a:solidFill>
                  <a:srgbClr val="002345"/>
                </a:solidFill>
                <a:latin typeface="Arial"/>
              </a:rPr>
              <a:t>The </a:t>
            </a:r>
            <a:r>
              <a:rPr lang="en-US" kern="0" dirty="0">
                <a:solidFill>
                  <a:srgbClr val="00ADE4"/>
                </a:solidFill>
                <a:latin typeface="Arial"/>
              </a:rPr>
              <a:t>maximum score </a:t>
            </a:r>
            <a:r>
              <a:rPr lang="en-US" b="0" kern="0" dirty="0">
                <a:solidFill>
                  <a:srgbClr val="002345"/>
                </a:solidFill>
                <a:latin typeface="Arial"/>
              </a:rPr>
              <a:t>on the transparency of information index is </a:t>
            </a:r>
            <a:r>
              <a:rPr lang="en-US" kern="0" dirty="0">
                <a:solidFill>
                  <a:srgbClr val="00ADE4"/>
                </a:solidFill>
                <a:latin typeface="Arial"/>
              </a:rPr>
              <a:t>6 points</a:t>
            </a:r>
            <a:r>
              <a:rPr lang="en-US" b="0" kern="0" dirty="0">
                <a:solidFill>
                  <a:srgbClr val="002345"/>
                </a:solidFill>
                <a:latin typeface="Arial"/>
              </a:rPr>
              <a:t>.</a:t>
            </a:r>
            <a:endParaRPr lang="fr-FR" b="0" kern="0" dirty="0">
              <a:solidFill>
                <a:srgbClr val="002345"/>
              </a:solidFill>
              <a:latin typeface="Arial"/>
            </a:endParaRPr>
          </a:p>
        </p:txBody>
      </p:sp>
    </p:spTree>
    <p:extLst>
      <p:ext uri="{BB962C8B-B14F-4D97-AF65-F5344CB8AC3E}">
        <p14:creationId xmlns:p14="http://schemas.microsoft.com/office/powerpoint/2010/main" val="42516413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br>
              <a:rPr lang="en-US" dirty="0">
                <a:solidFill>
                  <a:schemeClr val="tx1">
                    <a:lumMod val="90000"/>
                    <a:lumOff val="10000"/>
                  </a:schemeClr>
                </a:solidFill>
              </a:rPr>
            </a:br>
            <a:br>
              <a:rPr lang="en-US" dirty="0">
                <a:solidFill>
                  <a:schemeClr val="tx1">
                    <a:lumMod val="90000"/>
                    <a:lumOff val="10000"/>
                  </a:schemeClr>
                </a:solidFill>
              </a:rPr>
            </a:br>
            <a:r>
              <a:rPr lang="en-US" dirty="0">
                <a:solidFill>
                  <a:schemeClr val="accent1"/>
                </a:solidFill>
              </a:rPr>
              <a:t>Transparency</a:t>
            </a:r>
            <a:r>
              <a:rPr lang="en-US" dirty="0">
                <a:solidFill>
                  <a:schemeClr val="tx1">
                    <a:lumMod val="90000"/>
                    <a:lumOff val="10000"/>
                  </a:schemeClr>
                </a:solidFill>
              </a:rPr>
              <a:t> </a:t>
            </a:r>
            <a:r>
              <a:rPr lang="en-US" dirty="0"/>
              <a:t>of information index</a:t>
            </a:r>
          </a:p>
        </p:txBody>
      </p:sp>
      <p:sp>
        <p:nvSpPr>
          <p:cNvPr id="4" name="Slide Number Placeholder 3"/>
          <p:cNvSpPr>
            <a:spLocks noGrp="1"/>
          </p:cNvSpPr>
          <p:nvPr>
            <p:ph type="sldNum" sz="quarter" idx="14"/>
          </p:nvPr>
        </p:nvSpPr>
        <p:spPr/>
        <p:txBody>
          <a:bodyPr/>
          <a:lstStyle/>
          <a:p>
            <a:r>
              <a:rPr lang="en-US" dirty="0"/>
              <a:t>11</a:t>
            </a:r>
          </a:p>
        </p:txBody>
      </p:sp>
      <p:graphicFrame>
        <p:nvGraphicFramePr>
          <p:cNvPr id="5" name="Table 4"/>
          <p:cNvGraphicFramePr>
            <a:graphicFrameLocks noGrp="1"/>
          </p:cNvGraphicFramePr>
          <p:nvPr>
            <p:extLst>
              <p:ext uri="{D42A27DB-BD31-4B8C-83A1-F6EECF244321}">
                <p14:modId xmlns:p14="http://schemas.microsoft.com/office/powerpoint/2010/main" val="3279216981"/>
              </p:ext>
            </p:extLst>
          </p:nvPr>
        </p:nvGraphicFramePr>
        <p:xfrm>
          <a:off x="356934" y="1302112"/>
          <a:ext cx="8462029" cy="4736995"/>
        </p:xfrm>
        <a:graphic>
          <a:graphicData uri="http://schemas.openxmlformats.org/drawingml/2006/table">
            <a:tbl>
              <a:tblPr firstRow="1" bandRow="1">
                <a:tableStyleId>{5C22544A-7EE6-4342-B048-85BDC9FD1C3A}</a:tableStyleId>
              </a:tblPr>
              <a:tblGrid>
                <a:gridCol w="8462029">
                  <a:extLst>
                    <a:ext uri="{9D8B030D-6E8A-4147-A177-3AD203B41FA5}">
                      <a16:colId xmlns:a16="http://schemas.microsoft.com/office/drawing/2014/main" val="20000"/>
                    </a:ext>
                  </a:extLst>
                </a:gridCol>
              </a:tblGrid>
              <a:tr h="309418">
                <a:tc>
                  <a:txBody>
                    <a:bodyPr/>
                    <a:lstStyle/>
                    <a:p>
                      <a:pPr algn="just"/>
                      <a:r>
                        <a:rPr lang="en-US" sz="1400" dirty="0">
                          <a:solidFill>
                            <a:schemeClr val="bg1"/>
                          </a:solidFill>
                        </a:rPr>
                        <a:t>Questions</a:t>
                      </a:r>
                      <a:endParaRPr lang="en-US" sz="1400" dirty="0">
                        <a:solidFill>
                          <a:schemeClr val="bg1"/>
                        </a:solidFill>
                        <a:latin typeface="+mn-lt"/>
                        <a:cs typeface="Arial" panose="020B0604020202020204" pitchFamily="34" charset="0"/>
                      </a:endParaRPr>
                    </a:p>
                  </a:txBody>
                  <a:tcPr>
                    <a:solidFill>
                      <a:schemeClr val="tx1"/>
                    </a:solidFill>
                  </a:tcPr>
                </a:tc>
                <a:extLst>
                  <a:ext uri="{0D108BD9-81ED-4DB2-BD59-A6C34878D82A}">
                    <a16:rowId xmlns:a16="http://schemas.microsoft.com/office/drawing/2014/main" val="10000"/>
                  </a:ext>
                </a:extLst>
              </a:tr>
              <a:tr h="278476">
                <a:tc>
                  <a:txBody>
                    <a:bodyPr/>
                    <a:lstStyle/>
                    <a:p>
                      <a:pPr algn="l"/>
                      <a:r>
                        <a:rPr lang="en-US" sz="1250" dirty="0"/>
                        <a:t>Is the information on land ownership made publicly available? (1-0)  </a:t>
                      </a:r>
                      <a:r>
                        <a:rPr lang="en-US" sz="1250" i="1" dirty="0">
                          <a:solidFill>
                            <a:schemeClr val="accent3"/>
                          </a:solidFill>
                        </a:rPr>
                        <a:t>Accessible</a:t>
                      </a:r>
                      <a:r>
                        <a:rPr lang="en-US" sz="1250" i="1" baseline="0" dirty="0">
                          <a:solidFill>
                            <a:schemeClr val="accent3"/>
                          </a:solidFill>
                        </a:rPr>
                        <a:t> (1) or </a:t>
                      </a:r>
                      <a:r>
                        <a:rPr lang="en-US" sz="1250" i="1" baseline="0" dirty="0">
                          <a:solidFill>
                            <a:schemeClr val="accent3"/>
                          </a:solidFill>
                          <a:highlight>
                            <a:srgbClr val="FFFF00"/>
                          </a:highlight>
                        </a:rPr>
                        <a:t>Restricted</a:t>
                      </a:r>
                      <a:r>
                        <a:rPr lang="en-US" sz="1250" i="1" baseline="0" dirty="0">
                          <a:solidFill>
                            <a:schemeClr val="accent3"/>
                          </a:solidFill>
                        </a:rPr>
                        <a:t> (0)</a:t>
                      </a:r>
                      <a:endParaRPr lang="en-US" sz="1250" b="1" i="1" dirty="0">
                        <a:solidFill>
                          <a:schemeClr val="accent3"/>
                        </a:solidFill>
                        <a:latin typeface="+mn-lt"/>
                        <a:cs typeface="Arial" panose="020B0604020202020204" pitchFamily="34" charset="0"/>
                      </a:endParaRPr>
                    </a:p>
                  </a:txBody>
                  <a:tcPr>
                    <a:solidFill>
                      <a:schemeClr val="accent5"/>
                    </a:solidFill>
                  </a:tcPr>
                </a:tc>
                <a:extLst>
                  <a:ext uri="{0D108BD9-81ED-4DB2-BD59-A6C34878D82A}">
                    <a16:rowId xmlns:a16="http://schemas.microsoft.com/office/drawing/2014/main" val="10001"/>
                  </a:ext>
                </a:extLst>
              </a:tr>
              <a:tr h="469387">
                <a:tc>
                  <a:txBody>
                    <a:bodyPr/>
                    <a:lstStyle/>
                    <a:p>
                      <a:pPr algn="l"/>
                      <a:r>
                        <a:rPr lang="en-US" sz="1250" dirty="0"/>
                        <a:t>Is the list of documents required for completing any type of property transaction</a:t>
                      </a:r>
                      <a:r>
                        <a:rPr lang="en-US" sz="1250" baseline="0" dirty="0"/>
                        <a:t> made publicly available? (0.5-0) </a:t>
                      </a:r>
                      <a:r>
                        <a:rPr lang="en-US" sz="1250" i="1" baseline="0" dirty="0">
                          <a:solidFill>
                            <a:schemeClr val="accent3"/>
                          </a:solidFill>
                        </a:rPr>
                        <a:t>Online/public board (0.5) or Not available/obtained only in person (0)</a:t>
                      </a:r>
                      <a:endParaRPr lang="en-US" sz="1250" b="1" i="1" dirty="0">
                        <a:solidFill>
                          <a:schemeClr val="accent3"/>
                        </a:solidFill>
                        <a:latin typeface="+mn-lt"/>
                        <a:cs typeface="Arial" panose="020B0604020202020204" pitchFamily="34" charset="0"/>
                      </a:endParaRPr>
                    </a:p>
                  </a:txBody>
                  <a:tcPr>
                    <a:solidFill>
                      <a:schemeClr val="accent6"/>
                    </a:solidFill>
                  </a:tcPr>
                </a:tc>
                <a:extLst>
                  <a:ext uri="{0D108BD9-81ED-4DB2-BD59-A6C34878D82A}">
                    <a16:rowId xmlns:a16="http://schemas.microsoft.com/office/drawing/2014/main" val="10002"/>
                  </a:ext>
                </a:extLst>
              </a:tr>
              <a:tr h="469387">
                <a:tc>
                  <a:txBody>
                    <a:bodyPr/>
                    <a:lstStyle/>
                    <a:p>
                      <a:pPr algn="l"/>
                      <a:r>
                        <a:rPr lang="en-US" sz="1250" dirty="0"/>
                        <a:t>Is the fee schedule for completing any type of property transaction made publicly available? (0.5-0) </a:t>
                      </a:r>
                      <a:r>
                        <a:rPr lang="en-US" sz="1250" i="1" kern="1200" baseline="0" dirty="0">
                          <a:solidFill>
                            <a:schemeClr val="accent3"/>
                          </a:solidFill>
                          <a:latin typeface="+mn-lt"/>
                          <a:ea typeface="+mn-ea"/>
                          <a:cs typeface="+mn-cs"/>
                        </a:rPr>
                        <a:t>Online/public board/free of charge (0.5) or Not available/obtained only in person (0)</a:t>
                      </a:r>
                    </a:p>
                  </a:txBody>
                  <a:tcPr>
                    <a:solidFill>
                      <a:schemeClr val="accent5"/>
                    </a:solidFill>
                  </a:tcPr>
                </a:tc>
                <a:extLst>
                  <a:ext uri="{0D108BD9-81ED-4DB2-BD59-A6C34878D82A}">
                    <a16:rowId xmlns:a16="http://schemas.microsoft.com/office/drawing/2014/main" val="10003"/>
                  </a:ext>
                </a:extLst>
              </a:tr>
              <a:tr h="508309">
                <a:tc>
                  <a:txBody>
                    <a:bodyPr/>
                    <a:lstStyle/>
                    <a:p>
                      <a:pPr algn="l"/>
                      <a:r>
                        <a:rPr lang="en-US" sz="1250" dirty="0"/>
                        <a:t>Does the immovable</a:t>
                      </a:r>
                      <a:r>
                        <a:rPr lang="en-US" sz="1250" baseline="0" dirty="0"/>
                        <a:t> property registration agency commit to delivering a legally binding document that proves property ownership within a specific time frame? (0.5-0) </a:t>
                      </a:r>
                      <a:r>
                        <a:rPr lang="en-US" sz="1250" i="1" baseline="0" dirty="0">
                          <a:solidFill>
                            <a:schemeClr val="accent3"/>
                          </a:solidFill>
                        </a:rPr>
                        <a:t>Online/public board (0.5) or Not available/only in person (0)</a:t>
                      </a:r>
                      <a:endParaRPr lang="en-US" sz="1250" b="1" i="1" dirty="0">
                        <a:solidFill>
                          <a:schemeClr val="accent3"/>
                        </a:solidFill>
                        <a:latin typeface="+mn-lt"/>
                        <a:cs typeface="Arial" panose="020B0604020202020204" pitchFamily="34" charset="0"/>
                      </a:endParaRPr>
                    </a:p>
                  </a:txBody>
                  <a:tcPr>
                    <a:solidFill>
                      <a:schemeClr val="accent6"/>
                    </a:solidFill>
                  </a:tcPr>
                </a:tc>
                <a:extLst>
                  <a:ext uri="{0D108BD9-81ED-4DB2-BD59-A6C34878D82A}">
                    <a16:rowId xmlns:a16="http://schemas.microsoft.com/office/drawing/2014/main" val="10004"/>
                  </a:ext>
                </a:extLst>
              </a:tr>
              <a:tr h="490193">
                <a:tc>
                  <a:txBody>
                    <a:bodyPr/>
                    <a:lstStyle/>
                    <a:p>
                      <a:pPr algn="l"/>
                      <a:r>
                        <a:rPr lang="en-US" sz="1250" dirty="0"/>
                        <a:t>Is there a specific</a:t>
                      </a:r>
                      <a:r>
                        <a:rPr lang="en-US" sz="1250" baseline="0" dirty="0"/>
                        <a:t> and independent mechanism for filing complaints about a problem that occurred at the immovable property registration agency? (1-0) </a:t>
                      </a:r>
                      <a:r>
                        <a:rPr lang="en-US" sz="1250" i="1" baseline="0" dirty="0">
                          <a:solidFill>
                            <a:schemeClr val="accent3"/>
                          </a:solidFill>
                        </a:rPr>
                        <a:t>Specific and separate mechanism (1) or </a:t>
                      </a:r>
                      <a:r>
                        <a:rPr lang="en-US" sz="1250" i="1" baseline="0" dirty="0">
                          <a:solidFill>
                            <a:schemeClr val="accent3"/>
                          </a:solidFill>
                          <a:highlight>
                            <a:srgbClr val="FFFF00"/>
                          </a:highlight>
                        </a:rPr>
                        <a:t>General mechanism/no mechanism </a:t>
                      </a:r>
                      <a:r>
                        <a:rPr lang="en-US" sz="1250" i="1" baseline="0" dirty="0">
                          <a:solidFill>
                            <a:schemeClr val="accent3"/>
                          </a:solidFill>
                        </a:rPr>
                        <a:t>(0</a:t>
                      </a:r>
                      <a:r>
                        <a:rPr lang="en-US" sz="1250" i="1" kern="1200" baseline="0" dirty="0">
                          <a:solidFill>
                            <a:schemeClr val="accent3"/>
                          </a:solidFill>
                          <a:latin typeface="+mn-lt"/>
                          <a:ea typeface="+mn-ea"/>
                          <a:cs typeface="+mn-cs"/>
                        </a:rPr>
                        <a:t>)</a:t>
                      </a:r>
                    </a:p>
                  </a:txBody>
                  <a:tcPr>
                    <a:solidFill>
                      <a:schemeClr val="accent5"/>
                    </a:solidFill>
                  </a:tcPr>
                </a:tc>
                <a:extLst>
                  <a:ext uri="{0D108BD9-81ED-4DB2-BD59-A6C34878D82A}">
                    <a16:rowId xmlns:a16="http://schemas.microsoft.com/office/drawing/2014/main" val="10005"/>
                  </a:ext>
                </a:extLst>
              </a:tr>
              <a:tr h="469387">
                <a:tc>
                  <a:txBody>
                    <a:bodyPr/>
                    <a:lstStyle/>
                    <a:p>
                      <a:pPr algn="l"/>
                      <a:r>
                        <a:rPr lang="en-US" sz="1250" dirty="0"/>
                        <a:t>Are the official statistics tracking</a:t>
                      </a:r>
                      <a:r>
                        <a:rPr lang="en-US" sz="1250" baseline="0" dirty="0"/>
                        <a:t> the number of transactions at the immovable property registration agency made publicly available? (0.5-0) </a:t>
                      </a:r>
                      <a:r>
                        <a:rPr lang="en-US" sz="1250" i="1" baseline="0" dirty="0">
                          <a:solidFill>
                            <a:schemeClr val="accent3"/>
                          </a:solidFill>
                          <a:highlight>
                            <a:srgbClr val="C0C0C0"/>
                          </a:highlight>
                        </a:rPr>
                        <a:t>Published (0.5) or Not publicly available (0)</a:t>
                      </a:r>
                      <a:endParaRPr lang="en-US" sz="1250" b="1" i="1" dirty="0">
                        <a:solidFill>
                          <a:schemeClr val="accent3"/>
                        </a:solidFill>
                        <a:highlight>
                          <a:srgbClr val="C0C0C0"/>
                        </a:highlight>
                        <a:latin typeface="+mn-lt"/>
                        <a:cs typeface="Arial" panose="020B0604020202020204" pitchFamily="34" charset="0"/>
                      </a:endParaRPr>
                    </a:p>
                  </a:txBody>
                  <a:tcPr>
                    <a:solidFill>
                      <a:schemeClr val="accent6"/>
                    </a:solidFill>
                  </a:tcPr>
                </a:tc>
                <a:extLst>
                  <a:ext uri="{0D108BD9-81ED-4DB2-BD59-A6C34878D82A}">
                    <a16:rowId xmlns:a16="http://schemas.microsoft.com/office/drawing/2014/main" val="10006"/>
                  </a:ext>
                </a:extLst>
              </a:tr>
              <a:tr h="31249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50" dirty="0"/>
                        <a:t>Are maps of land plots made publicly available? (0.5-0) </a:t>
                      </a:r>
                      <a:r>
                        <a:rPr lang="en-US" sz="1250" i="1" dirty="0">
                          <a:solidFill>
                            <a:schemeClr val="accent3"/>
                          </a:solidFill>
                        </a:rPr>
                        <a:t>Accessible (0.5) or </a:t>
                      </a:r>
                      <a:r>
                        <a:rPr lang="en-US" sz="1250" i="1" dirty="0">
                          <a:solidFill>
                            <a:schemeClr val="accent3"/>
                          </a:solidFill>
                          <a:highlight>
                            <a:srgbClr val="FFFF00"/>
                          </a:highlight>
                        </a:rPr>
                        <a:t>Restricted</a:t>
                      </a:r>
                      <a:r>
                        <a:rPr lang="en-US" sz="1250" i="1" baseline="0" dirty="0">
                          <a:solidFill>
                            <a:schemeClr val="accent3"/>
                          </a:solidFill>
                        </a:rPr>
                        <a:t> (0)</a:t>
                      </a:r>
                      <a:endParaRPr lang="en-US" sz="1250" b="0" i="1" dirty="0">
                        <a:solidFill>
                          <a:schemeClr val="accent3"/>
                        </a:solidFill>
                        <a:latin typeface="+mn-lt"/>
                        <a:cs typeface="Arial" panose="020B0604020202020204" pitchFamily="34" charset="0"/>
                      </a:endParaRPr>
                    </a:p>
                  </a:txBody>
                  <a:tcPr>
                    <a:solidFill>
                      <a:schemeClr val="accent5"/>
                    </a:solidFill>
                  </a:tcPr>
                </a:tc>
                <a:extLst>
                  <a:ext uri="{0D108BD9-81ED-4DB2-BD59-A6C34878D82A}">
                    <a16:rowId xmlns:a16="http://schemas.microsoft.com/office/drawing/2014/main" val="10007"/>
                  </a:ext>
                </a:extLst>
              </a:tr>
              <a:tr h="46938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50" dirty="0"/>
                        <a:t>Is the fee schedule for accessing maps of land plots made publicly available? (0.5-0) </a:t>
                      </a:r>
                      <a:r>
                        <a:rPr lang="en-US" sz="1250" i="1" baseline="0" dirty="0">
                          <a:solidFill>
                            <a:schemeClr val="accent3"/>
                          </a:solidFill>
                        </a:rPr>
                        <a:t>Online/public board (0.5) or Not available/only in person (0)</a:t>
                      </a:r>
                      <a:endParaRPr lang="en-US" sz="1250" b="0" dirty="0">
                        <a:solidFill>
                          <a:schemeClr val="accent3"/>
                        </a:solidFill>
                        <a:latin typeface="+mn-lt"/>
                        <a:cs typeface="Arial" panose="020B0604020202020204" pitchFamily="34" charset="0"/>
                      </a:endParaRPr>
                    </a:p>
                  </a:txBody>
                  <a:tcPr>
                    <a:solidFill>
                      <a:schemeClr val="accent6"/>
                    </a:solidFill>
                  </a:tcPr>
                </a:tc>
                <a:extLst>
                  <a:ext uri="{0D108BD9-81ED-4DB2-BD59-A6C34878D82A}">
                    <a16:rowId xmlns:a16="http://schemas.microsoft.com/office/drawing/2014/main" val="10008"/>
                  </a:ext>
                </a:extLst>
              </a:tr>
              <a:tr h="46938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50" baseline="0" dirty="0"/>
                        <a:t>Does the mapping agency (</a:t>
                      </a:r>
                      <a:r>
                        <a:rPr lang="en-US" sz="1250" baseline="0" dirty="0" err="1"/>
                        <a:t>Cadastre</a:t>
                      </a:r>
                      <a:r>
                        <a:rPr lang="en-US" sz="1250" baseline="0" dirty="0"/>
                        <a:t>) commit to delivering an updated map of the land plot within a specific time frame? (0.5-0) </a:t>
                      </a:r>
                      <a:r>
                        <a:rPr lang="en-US" sz="1250" i="1" baseline="0" dirty="0">
                          <a:solidFill>
                            <a:schemeClr val="accent3"/>
                          </a:solidFill>
                        </a:rPr>
                        <a:t>Online/public board (0.5) or Not available/only in person (0)</a:t>
                      </a:r>
                      <a:endParaRPr lang="en-US" sz="1250" b="0" dirty="0">
                        <a:solidFill>
                          <a:schemeClr val="accent3"/>
                        </a:solidFill>
                        <a:latin typeface="+mn-lt"/>
                        <a:cs typeface="Arial" panose="020B0604020202020204" pitchFamily="34" charset="0"/>
                      </a:endParaRPr>
                    </a:p>
                  </a:txBody>
                  <a:tcPr>
                    <a:solidFill>
                      <a:schemeClr val="accent5"/>
                    </a:solidFill>
                  </a:tcPr>
                </a:tc>
                <a:extLst>
                  <a:ext uri="{0D108BD9-81ED-4DB2-BD59-A6C34878D82A}">
                    <a16:rowId xmlns:a16="http://schemas.microsoft.com/office/drawing/2014/main" val="10009"/>
                  </a:ext>
                </a:extLst>
              </a:tr>
              <a:tr h="46938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50" dirty="0"/>
                        <a:t>Is there a specific and independent mechanism</a:t>
                      </a:r>
                      <a:r>
                        <a:rPr lang="en-US" sz="1250" baseline="0" dirty="0"/>
                        <a:t> for filing complaints about a problem that occurred at the mapping agency (Cadastre)? (0.5-0) </a:t>
                      </a:r>
                      <a:r>
                        <a:rPr lang="en-US" sz="1250" i="1" baseline="0" dirty="0">
                          <a:solidFill>
                            <a:schemeClr val="accent3"/>
                          </a:solidFill>
                        </a:rPr>
                        <a:t>Separate mechanism (0.5) or </a:t>
                      </a:r>
                      <a:r>
                        <a:rPr lang="en-US" sz="1250" i="1" baseline="0" dirty="0">
                          <a:solidFill>
                            <a:schemeClr val="accent3"/>
                          </a:solidFill>
                          <a:highlight>
                            <a:srgbClr val="FFFF00"/>
                          </a:highlight>
                        </a:rPr>
                        <a:t>General mechanism/no mechanism </a:t>
                      </a:r>
                      <a:r>
                        <a:rPr lang="en-US" sz="1250" i="1" baseline="0" dirty="0">
                          <a:solidFill>
                            <a:schemeClr val="accent3"/>
                          </a:solidFill>
                        </a:rPr>
                        <a:t>(0)</a:t>
                      </a:r>
                      <a:endParaRPr lang="en-US" sz="1250" b="0" dirty="0">
                        <a:solidFill>
                          <a:schemeClr val="accent3"/>
                        </a:solidFill>
                        <a:latin typeface="+mn-lt"/>
                        <a:cs typeface="Arial" panose="020B0604020202020204" pitchFamily="34" charset="0"/>
                      </a:endParaRPr>
                    </a:p>
                  </a:txBody>
                  <a:tcPr>
                    <a:solidFill>
                      <a:schemeClr val="accent6"/>
                    </a:solidFill>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28921510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p:cNvSpPr>
            <a:spLocks noGrp="1"/>
          </p:cNvSpPr>
          <p:nvPr>
            <p:ph sz="quarter" idx="16"/>
          </p:nvPr>
        </p:nvSpPr>
        <p:spPr>
          <a:xfrm>
            <a:off x="909638" y="1839557"/>
            <a:ext cx="7254419" cy="4617720"/>
          </a:xfrm>
        </p:spPr>
        <p:txBody>
          <a:bodyPr/>
          <a:lstStyle/>
          <a:p>
            <a:pPr algn="just">
              <a:buFont typeface="Arial" panose="020B0604020202020204" pitchFamily="34" charset="0"/>
              <a:buChar char="•"/>
            </a:pPr>
            <a:r>
              <a:rPr lang="en-US" sz="1600" dirty="0">
                <a:solidFill>
                  <a:srgbClr val="002345"/>
                </a:solidFill>
              </a:rPr>
              <a:t>The usefulness of even the most reliable and transparent land administration system will be </a:t>
            </a:r>
            <a:r>
              <a:rPr lang="en-US" sz="1600" b="1" dirty="0">
                <a:solidFill>
                  <a:schemeClr val="accent2"/>
                </a:solidFill>
              </a:rPr>
              <a:t>undermined if it </a:t>
            </a:r>
            <a:r>
              <a:rPr lang="en-US" sz="1600" b="1" dirty="0">
                <a:solidFill>
                  <a:srgbClr val="FDB714"/>
                </a:solidFill>
              </a:rPr>
              <a:t>covers only a limited area </a:t>
            </a:r>
            <a:r>
              <a:rPr lang="en-US" sz="1600" dirty="0">
                <a:solidFill>
                  <a:srgbClr val="002345"/>
                </a:solidFill>
              </a:rPr>
              <a:t>of the economy. Where land registries do not provide complete geographic coverage, </a:t>
            </a:r>
            <a:r>
              <a:rPr lang="en-US" sz="1600" b="1" dirty="0">
                <a:solidFill>
                  <a:srgbClr val="FDB714"/>
                </a:solidFill>
              </a:rPr>
              <a:t>companies and individuals cannot be sure </a:t>
            </a:r>
            <a:r>
              <a:rPr lang="en-US" sz="1600" dirty="0">
                <a:solidFill>
                  <a:srgbClr val="002345"/>
                </a:solidFill>
              </a:rPr>
              <a:t>whether the areas not covered at the registry might be relevant to their interests.</a:t>
            </a:r>
          </a:p>
          <a:p>
            <a:pPr marL="0" indent="0" algn="just">
              <a:buNone/>
            </a:pPr>
            <a:endParaRPr lang="en-US" sz="1600" dirty="0">
              <a:solidFill>
                <a:srgbClr val="002345"/>
              </a:solidFill>
            </a:endParaRPr>
          </a:p>
          <a:p>
            <a:pPr algn="just">
              <a:buFont typeface="Arial" panose="020B0604020202020204" pitchFamily="34" charset="0"/>
              <a:buChar char="•"/>
            </a:pPr>
            <a:r>
              <a:rPr lang="en-US" sz="1600" dirty="0">
                <a:solidFill>
                  <a:srgbClr val="002345"/>
                </a:solidFill>
              </a:rPr>
              <a:t>For maximum effectiveness, the registry and cadaster should make records of all registered private land readily available and the </a:t>
            </a:r>
            <a:r>
              <a:rPr lang="en-US" sz="1600" b="1" u="sng" dirty="0">
                <a:solidFill>
                  <a:srgbClr val="002345"/>
                </a:solidFill>
              </a:rPr>
              <a:t>records should cover the entire economy</a:t>
            </a:r>
            <a:r>
              <a:rPr lang="en-US" sz="1600" dirty="0">
                <a:solidFill>
                  <a:srgbClr val="002345"/>
                </a:solidFill>
              </a:rPr>
              <a:t>. </a:t>
            </a:r>
          </a:p>
          <a:p>
            <a:pPr marL="0" indent="0" algn="just">
              <a:buNone/>
            </a:pPr>
            <a:endParaRPr lang="en-US" sz="1600" dirty="0">
              <a:solidFill>
                <a:srgbClr val="002345"/>
              </a:solidFill>
            </a:endParaRPr>
          </a:p>
          <a:p>
            <a:pPr marL="0" indent="0" algn="just">
              <a:buNone/>
            </a:pPr>
            <a:endParaRPr lang="en-US" sz="1600" dirty="0">
              <a:solidFill>
                <a:srgbClr val="002345"/>
              </a:solidFill>
            </a:endParaRPr>
          </a:p>
          <a:p>
            <a:pPr algn="just">
              <a:buFont typeface="Arial" panose="020B0604020202020204" pitchFamily="34" charset="0"/>
              <a:buChar char="•"/>
            </a:pPr>
            <a:r>
              <a:rPr lang="en-US" sz="1600" dirty="0">
                <a:solidFill>
                  <a:srgbClr val="002345"/>
                </a:solidFill>
              </a:rPr>
              <a:t>The </a:t>
            </a:r>
            <a:r>
              <a:rPr lang="en-US" sz="1600" b="1" dirty="0">
                <a:solidFill>
                  <a:srgbClr val="00ADE4"/>
                </a:solidFill>
              </a:rPr>
              <a:t>maximum score </a:t>
            </a:r>
            <a:r>
              <a:rPr lang="en-US" sz="1600" dirty="0">
                <a:solidFill>
                  <a:srgbClr val="002345"/>
                </a:solidFill>
              </a:rPr>
              <a:t>on the geographic coverage index is </a:t>
            </a:r>
            <a:r>
              <a:rPr lang="en-US" sz="1600" b="1" dirty="0">
                <a:solidFill>
                  <a:srgbClr val="00ADE4"/>
                </a:solidFill>
              </a:rPr>
              <a:t>8 points</a:t>
            </a:r>
            <a:r>
              <a:rPr lang="en-US" sz="1600" dirty="0">
                <a:solidFill>
                  <a:srgbClr val="002345"/>
                </a:solidFill>
              </a:rPr>
              <a:t>.</a:t>
            </a:r>
            <a:endParaRPr lang="fr-FR" sz="1600" dirty="0">
              <a:solidFill>
                <a:srgbClr val="002345"/>
              </a:solidFill>
            </a:endParaRPr>
          </a:p>
        </p:txBody>
      </p:sp>
      <p:sp>
        <p:nvSpPr>
          <p:cNvPr id="6" name="Title 1"/>
          <p:cNvSpPr>
            <a:spLocks noGrp="1"/>
          </p:cNvSpPr>
          <p:nvPr>
            <p:ph type="title"/>
          </p:nvPr>
        </p:nvSpPr>
        <p:spPr/>
        <p:txBody>
          <a:bodyPr>
            <a:noAutofit/>
          </a:bodyPr>
          <a:lstStyle/>
          <a:p>
            <a:br>
              <a:rPr lang="en-US" dirty="0">
                <a:solidFill>
                  <a:schemeClr val="tx1">
                    <a:lumMod val="90000"/>
                    <a:lumOff val="10000"/>
                  </a:schemeClr>
                </a:solidFill>
              </a:rPr>
            </a:br>
            <a:br>
              <a:rPr lang="en-US" dirty="0">
                <a:solidFill>
                  <a:schemeClr val="tx1">
                    <a:lumMod val="90000"/>
                    <a:lumOff val="10000"/>
                  </a:schemeClr>
                </a:solidFill>
              </a:rPr>
            </a:br>
            <a:r>
              <a:rPr lang="en-US" dirty="0">
                <a:solidFill>
                  <a:schemeClr val="accent1"/>
                </a:solidFill>
              </a:rPr>
              <a:t>Geographic coverage </a:t>
            </a:r>
            <a:r>
              <a:rPr lang="en-US" dirty="0"/>
              <a:t>index</a:t>
            </a:r>
          </a:p>
        </p:txBody>
      </p:sp>
      <p:sp>
        <p:nvSpPr>
          <p:cNvPr id="4" name="Slide Number Placeholder 3"/>
          <p:cNvSpPr>
            <a:spLocks noGrp="1"/>
          </p:cNvSpPr>
          <p:nvPr>
            <p:ph type="sldNum" sz="quarter" idx="14"/>
          </p:nvPr>
        </p:nvSpPr>
        <p:spPr/>
        <p:txBody>
          <a:bodyPr/>
          <a:lstStyle/>
          <a:p>
            <a:r>
              <a:rPr lang="en-US" dirty="0"/>
              <a:t>12</a:t>
            </a:r>
          </a:p>
        </p:txBody>
      </p:sp>
    </p:spTree>
    <p:extLst>
      <p:ext uri="{BB962C8B-B14F-4D97-AF65-F5344CB8AC3E}">
        <p14:creationId xmlns:p14="http://schemas.microsoft.com/office/powerpoint/2010/main" val="21897389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dirty="0">
                <a:solidFill>
                  <a:schemeClr val="tx1">
                    <a:lumMod val="90000"/>
                    <a:lumOff val="10000"/>
                  </a:schemeClr>
                </a:solidFill>
              </a:rPr>
            </a:br>
            <a:br>
              <a:rPr lang="en-US" sz="2400" dirty="0">
                <a:solidFill>
                  <a:schemeClr val="tx1">
                    <a:lumMod val="90000"/>
                    <a:lumOff val="10000"/>
                  </a:schemeClr>
                </a:solidFill>
              </a:rPr>
            </a:br>
            <a:r>
              <a:rPr lang="en-US" sz="2400" dirty="0">
                <a:solidFill>
                  <a:schemeClr val="accent1"/>
                </a:solidFill>
              </a:rPr>
              <a:t>Geographic coverage </a:t>
            </a:r>
            <a:r>
              <a:rPr lang="en-US" sz="2400" dirty="0"/>
              <a:t>index</a:t>
            </a:r>
          </a:p>
        </p:txBody>
      </p:sp>
      <p:sp>
        <p:nvSpPr>
          <p:cNvPr id="4" name="Slide Number Placeholder 3"/>
          <p:cNvSpPr>
            <a:spLocks noGrp="1"/>
          </p:cNvSpPr>
          <p:nvPr>
            <p:ph type="sldNum" sz="quarter" idx="14"/>
          </p:nvPr>
        </p:nvSpPr>
        <p:spPr/>
        <p:txBody>
          <a:bodyPr/>
          <a:lstStyle/>
          <a:p>
            <a:r>
              <a:rPr lang="en-US" dirty="0"/>
              <a:t>13</a:t>
            </a:r>
          </a:p>
        </p:txBody>
      </p:sp>
      <p:graphicFrame>
        <p:nvGraphicFramePr>
          <p:cNvPr id="5" name="Table 4"/>
          <p:cNvGraphicFramePr>
            <a:graphicFrameLocks noGrp="1"/>
          </p:cNvGraphicFramePr>
          <p:nvPr>
            <p:extLst>
              <p:ext uri="{D42A27DB-BD31-4B8C-83A1-F6EECF244321}">
                <p14:modId xmlns:p14="http://schemas.microsoft.com/office/powerpoint/2010/main" val="1997202791"/>
              </p:ext>
            </p:extLst>
          </p:nvPr>
        </p:nvGraphicFramePr>
        <p:xfrm>
          <a:off x="460084" y="1502876"/>
          <a:ext cx="8255727" cy="3200899"/>
        </p:xfrm>
        <a:graphic>
          <a:graphicData uri="http://schemas.openxmlformats.org/drawingml/2006/table">
            <a:tbl>
              <a:tblPr firstRow="1" bandRow="1">
                <a:tableStyleId>{5C22544A-7EE6-4342-B048-85BDC9FD1C3A}</a:tableStyleId>
              </a:tblPr>
              <a:tblGrid>
                <a:gridCol w="8255727">
                  <a:extLst>
                    <a:ext uri="{9D8B030D-6E8A-4147-A177-3AD203B41FA5}">
                      <a16:colId xmlns:a16="http://schemas.microsoft.com/office/drawing/2014/main" val="20000"/>
                    </a:ext>
                  </a:extLst>
                </a:gridCol>
              </a:tblGrid>
              <a:tr h="386953">
                <a:tc>
                  <a:txBody>
                    <a:bodyPr/>
                    <a:lstStyle/>
                    <a:p>
                      <a:pPr algn="just"/>
                      <a:r>
                        <a:rPr lang="en-US" sz="1600" dirty="0">
                          <a:solidFill>
                            <a:schemeClr val="bg1"/>
                          </a:solidFill>
                        </a:rPr>
                        <a:t>Questions</a:t>
                      </a:r>
                      <a:endParaRPr lang="en-US" sz="1600" dirty="0">
                        <a:solidFill>
                          <a:schemeClr val="bg1"/>
                        </a:solidFill>
                        <a:latin typeface="+mn-lt"/>
                        <a:cs typeface="Arial" panose="020B0604020202020204" pitchFamily="34" charset="0"/>
                      </a:endParaRPr>
                    </a:p>
                  </a:txBody>
                  <a:tcPr>
                    <a:solidFill>
                      <a:schemeClr val="tx1"/>
                    </a:solidFill>
                  </a:tcPr>
                </a:tc>
                <a:extLst>
                  <a:ext uri="{0D108BD9-81ED-4DB2-BD59-A6C34878D82A}">
                    <a16:rowId xmlns:a16="http://schemas.microsoft.com/office/drawing/2014/main" val="10000"/>
                  </a:ext>
                </a:extLst>
              </a:tr>
              <a:tr h="584013">
                <a:tc>
                  <a:txBody>
                    <a:bodyPr/>
                    <a:lstStyle/>
                    <a:p>
                      <a:pPr algn="l"/>
                      <a:r>
                        <a:rPr lang="en-US" sz="1600" kern="1200" dirty="0"/>
                        <a:t>How complete the coverage of the land registry is at the level of the largest business city? (2-0) </a:t>
                      </a:r>
                      <a:br>
                        <a:rPr lang="en-US" sz="1600" kern="1200" dirty="0"/>
                      </a:br>
                      <a:r>
                        <a:rPr lang="en-US" sz="1600" i="1" kern="1200" dirty="0">
                          <a:solidFill>
                            <a:schemeClr val="accent3"/>
                          </a:solidFill>
                        </a:rPr>
                        <a:t>Formally registered (2) or Not registered (0)</a:t>
                      </a:r>
                      <a:endParaRPr lang="en-US" sz="1600" b="1" i="1" kern="1200" dirty="0">
                        <a:solidFill>
                          <a:schemeClr val="accent3"/>
                        </a:solidFill>
                        <a:latin typeface="+mn-lt"/>
                        <a:ea typeface="+mn-ea"/>
                        <a:cs typeface="Arial" panose="020B0604020202020204" pitchFamily="34" charset="0"/>
                      </a:endParaRPr>
                    </a:p>
                  </a:txBody>
                  <a:tcPr>
                    <a:solidFill>
                      <a:schemeClr val="accent5"/>
                    </a:solidFill>
                  </a:tcPr>
                </a:tc>
                <a:extLst>
                  <a:ext uri="{0D108BD9-81ED-4DB2-BD59-A6C34878D82A}">
                    <a16:rowId xmlns:a16="http://schemas.microsoft.com/office/drawing/2014/main" val="10001"/>
                  </a:ext>
                </a:extLst>
              </a:tr>
              <a:tr h="584013">
                <a:tc>
                  <a:txBody>
                    <a:bodyPr/>
                    <a:lstStyle/>
                    <a:p>
                      <a:pPr algn="l"/>
                      <a:r>
                        <a:rPr lang="en-US" sz="1600" kern="1200" dirty="0"/>
                        <a:t>How complete the coverage of the land registry is at the economy level</a:t>
                      </a:r>
                      <a:r>
                        <a:rPr lang="en-US" sz="1600" kern="1200" baseline="0" dirty="0"/>
                        <a:t>? (2-0) </a:t>
                      </a:r>
                    </a:p>
                    <a:p>
                      <a:pPr algn="l"/>
                      <a:r>
                        <a:rPr lang="en-US" sz="1600" i="1" kern="1200" baseline="0" dirty="0">
                          <a:solidFill>
                            <a:schemeClr val="accent3"/>
                          </a:solidFill>
                        </a:rPr>
                        <a:t>Formally registered (2) or Not registered (0) </a:t>
                      </a:r>
                      <a:endParaRPr lang="en-US" sz="1600" b="1" i="1" kern="1200" dirty="0">
                        <a:solidFill>
                          <a:schemeClr val="accent3"/>
                        </a:solidFill>
                        <a:latin typeface="+mn-lt"/>
                        <a:ea typeface="+mn-ea"/>
                        <a:cs typeface="Arial" panose="020B0604020202020204" pitchFamily="34" charset="0"/>
                      </a:endParaRPr>
                    </a:p>
                  </a:txBody>
                  <a:tcPr>
                    <a:solidFill>
                      <a:schemeClr val="accent6"/>
                    </a:solidFill>
                  </a:tcPr>
                </a:tc>
                <a:extLst>
                  <a:ext uri="{0D108BD9-81ED-4DB2-BD59-A6C34878D82A}">
                    <a16:rowId xmlns:a16="http://schemas.microsoft.com/office/drawing/2014/main" val="10002"/>
                  </a:ext>
                </a:extLst>
              </a:tr>
              <a:tr h="584013">
                <a:tc>
                  <a:txBody>
                    <a:bodyPr/>
                    <a:lstStyle/>
                    <a:p>
                      <a:pPr algn="l"/>
                      <a:r>
                        <a:rPr lang="en-US" sz="1600" kern="1200" dirty="0"/>
                        <a:t>How complete the coverage of the mapping agency (</a:t>
                      </a:r>
                      <a:r>
                        <a:rPr lang="en-US" sz="1600" kern="1200" dirty="0" err="1"/>
                        <a:t>Cadastre</a:t>
                      </a:r>
                      <a:r>
                        <a:rPr lang="en-US" sz="1600" kern="1200" dirty="0"/>
                        <a:t>) is at the level of the largest business city? (2-0) </a:t>
                      </a:r>
                      <a:br>
                        <a:rPr lang="en-US" sz="1600" kern="1200" dirty="0"/>
                      </a:br>
                      <a:r>
                        <a:rPr lang="en-US" sz="1600" i="1" kern="1200" dirty="0">
                          <a:solidFill>
                            <a:schemeClr val="accent3"/>
                          </a:solidFill>
                          <a:latin typeface="+mn-lt"/>
                          <a:ea typeface="+mn-ea"/>
                          <a:cs typeface="+mn-cs"/>
                        </a:rPr>
                        <a:t>Mapped (2) or Not mapped (0)</a:t>
                      </a:r>
                    </a:p>
                  </a:txBody>
                  <a:tcPr>
                    <a:solidFill>
                      <a:schemeClr val="accent5"/>
                    </a:solidFill>
                  </a:tcPr>
                </a:tc>
                <a:extLst>
                  <a:ext uri="{0D108BD9-81ED-4DB2-BD59-A6C34878D82A}">
                    <a16:rowId xmlns:a16="http://schemas.microsoft.com/office/drawing/2014/main" val="10003"/>
                  </a:ext>
                </a:extLst>
              </a:tr>
              <a:tr h="584013">
                <a:tc>
                  <a:txBody>
                    <a:bodyPr/>
                    <a:lstStyle/>
                    <a:p>
                      <a:pPr algn="l"/>
                      <a:r>
                        <a:rPr lang="en-US" sz="1600" kern="1200" dirty="0"/>
                        <a:t>How complete the coverage of the mapping agency is at the economy level? (2-0)</a:t>
                      </a:r>
                      <a:br>
                        <a:rPr lang="en-US" sz="1600" kern="1200" dirty="0"/>
                      </a:br>
                      <a:r>
                        <a:rPr lang="en-US" sz="1600" i="1" kern="1200" dirty="0">
                          <a:solidFill>
                            <a:schemeClr val="accent3"/>
                          </a:solidFill>
                          <a:latin typeface="+mn-lt"/>
                          <a:ea typeface="+mn-ea"/>
                          <a:cs typeface="+mn-cs"/>
                        </a:rPr>
                        <a:t>Mapped (2) or Not mapped (0)</a:t>
                      </a:r>
                    </a:p>
                  </a:txBody>
                  <a:tcPr>
                    <a:solidFill>
                      <a:schemeClr val="accent6"/>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4551982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sz="quarter" idx="16"/>
          </p:nvPr>
        </p:nvSpPr>
        <p:spPr>
          <a:xfrm>
            <a:off x="1063832" y="2099833"/>
            <a:ext cx="7048231" cy="3162449"/>
          </a:xfrm>
        </p:spPr>
        <p:txBody>
          <a:bodyPr>
            <a:normAutofit/>
          </a:bodyPr>
          <a:lstStyle/>
          <a:p>
            <a:pPr marL="0" indent="0" algn="just">
              <a:buNone/>
            </a:pPr>
            <a:endParaRPr lang="en-US" sz="1600" dirty="0">
              <a:solidFill>
                <a:srgbClr val="002345"/>
              </a:solidFill>
            </a:endParaRPr>
          </a:p>
          <a:p>
            <a:pPr algn="just">
              <a:buFont typeface="Arial" panose="020B0604020202020204" pitchFamily="34" charset="0"/>
              <a:buChar char="•"/>
            </a:pPr>
            <a:r>
              <a:rPr lang="en-US" sz="1600" dirty="0">
                <a:solidFill>
                  <a:srgbClr val="002345"/>
                </a:solidFill>
              </a:rPr>
              <a:t>To prevent land disputes and better manage existing ones, the legal framework for land administration needs to </a:t>
            </a:r>
            <a:r>
              <a:rPr lang="en-US" sz="1600" b="1" dirty="0">
                <a:solidFill>
                  <a:srgbClr val="FDB714"/>
                </a:solidFill>
              </a:rPr>
              <a:t>assign clear responsibilities </a:t>
            </a:r>
            <a:r>
              <a:rPr lang="en-US" sz="1600" dirty="0">
                <a:solidFill>
                  <a:srgbClr val="002345"/>
                </a:solidFill>
              </a:rPr>
              <a:t>to stakeholders involved in land transactions and provide </a:t>
            </a:r>
            <a:r>
              <a:rPr lang="en-US" sz="1600" b="1" dirty="0">
                <a:solidFill>
                  <a:srgbClr val="FDB714"/>
                </a:solidFill>
              </a:rPr>
              <a:t>effective mechanisms of dispute resolution</a:t>
            </a:r>
            <a:r>
              <a:rPr lang="en-US" sz="1600" dirty="0">
                <a:solidFill>
                  <a:srgbClr val="FDB714"/>
                </a:solidFill>
              </a:rPr>
              <a:t> </a:t>
            </a:r>
            <a:r>
              <a:rPr lang="en-US" sz="1600" dirty="0">
                <a:solidFill>
                  <a:srgbClr val="002345"/>
                </a:solidFill>
              </a:rPr>
              <a:t>that can be implemented in a consistent way and are </a:t>
            </a:r>
            <a:r>
              <a:rPr lang="en-US" sz="1600" b="1" dirty="0">
                <a:solidFill>
                  <a:srgbClr val="FDB714"/>
                </a:solidFill>
              </a:rPr>
              <a:t>accessible to all</a:t>
            </a:r>
            <a:r>
              <a:rPr lang="en-US" sz="1600" dirty="0">
                <a:solidFill>
                  <a:srgbClr val="002345"/>
                </a:solidFill>
              </a:rPr>
              <a:t>. </a:t>
            </a:r>
          </a:p>
          <a:p>
            <a:pPr algn="just">
              <a:spcBef>
                <a:spcPts val="0"/>
              </a:spcBef>
              <a:buFont typeface="Arial" panose="020B0604020202020204" pitchFamily="34" charset="0"/>
              <a:buChar char="•"/>
            </a:pPr>
            <a:endParaRPr lang="en-US" sz="1600" dirty="0">
              <a:solidFill>
                <a:srgbClr val="002345"/>
              </a:solidFill>
            </a:endParaRPr>
          </a:p>
          <a:p>
            <a:pPr marL="488950" lvl="3" indent="0" algn="just">
              <a:spcBef>
                <a:spcPts val="0"/>
              </a:spcBef>
              <a:buNone/>
            </a:pPr>
            <a:endParaRPr lang="en-US" sz="1600" dirty="0">
              <a:solidFill>
                <a:srgbClr val="002345"/>
              </a:solidFill>
            </a:endParaRPr>
          </a:p>
          <a:p>
            <a:pPr algn="just">
              <a:buFont typeface="Arial" panose="020B0604020202020204" pitchFamily="34" charset="0"/>
              <a:buChar char="•"/>
            </a:pPr>
            <a:r>
              <a:rPr lang="en-US" sz="1600" dirty="0">
                <a:solidFill>
                  <a:srgbClr val="002345"/>
                </a:solidFill>
              </a:rPr>
              <a:t>The </a:t>
            </a:r>
            <a:r>
              <a:rPr lang="en-US" sz="1600" b="1" dirty="0">
                <a:solidFill>
                  <a:srgbClr val="00ADE4"/>
                </a:solidFill>
              </a:rPr>
              <a:t>maximum score </a:t>
            </a:r>
            <a:r>
              <a:rPr lang="en-US" sz="1600" dirty="0">
                <a:solidFill>
                  <a:srgbClr val="002345"/>
                </a:solidFill>
              </a:rPr>
              <a:t>on the land dispute resolution index is </a:t>
            </a:r>
            <a:r>
              <a:rPr lang="en-US" sz="1600" b="1" dirty="0">
                <a:solidFill>
                  <a:srgbClr val="00ADE4"/>
                </a:solidFill>
              </a:rPr>
              <a:t>8 points</a:t>
            </a:r>
            <a:r>
              <a:rPr lang="en-US" sz="1600" dirty="0">
                <a:solidFill>
                  <a:srgbClr val="002345"/>
                </a:solidFill>
              </a:rPr>
              <a:t>.</a:t>
            </a:r>
            <a:endParaRPr lang="fr-FR" sz="1600" dirty="0">
              <a:solidFill>
                <a:srgbClr val="002345"/>
              </a:solidFill>
            </a:endParaRPr>
          </a:p>
          <a:p>
            <a:endParaRPr lang="en-US" sz="1600" dirty="0">
              <a:solidFill>
                <a:srgbClr val="002345"/>
              </a:solidFill>
            </a:endParaRPr>
          </a:p>
        </p:txBody>
      </p:sp>
      <p:sp>
        <p:nvSpPr>
          <p:cNvPr id="5" name="Title 1"/>
          <p:cNvSpPr>
            <a:spLocks noGrp="1"/>
          </p:cNvSpPr>
          <p:nvPr>
            <p:ph type="title"/>
          </p:nvPr>
        </p:nvSpPr>
        <p:spPr/>
        <p:txBody>
          <a:bodyPr>
            <a:normAutofit fontScale="90000"/>
          </a:bodyPr>
          <a:lstStyle/>
          <a:p>
            <a:br>
              <a:rPr lang="en-US" dirty="0">
                <a:solidFill>
                  <a:schemeClr val="tx1">
                    <a:lumMod val="90000"/>
                    <a:lumOff val="10000"/>
                  </a:schemeClr>
                </a:solidFill>
              </a:rPr>
            </a:br>
            <a:br>
              <a:rPr lang="en-US" sz="2400" dirty="0">
                <a:solidFill>
                  <a:schemeClr val="tx1">
                    <a:lumMod val="90000"/>
                    <a:lumOff val="10000"/>
                  </a:schemeClr>
                </a:solidFill>
              </a:rPr>
            </a:br>
            <a:r>
              <a:rPr lang="en-US" sz="2400" dirty="0"/>
              <a:t>Land</a:t>
            </a:r>
            <a:r>
              <a:rPr lang="en-US" sz="2400" dirty="0">
                <a:solidFill>
                  <a:schemeClr val="tx1">
                    <a:lumMod val="90000"/>
                    <a:lumOff val="10000"/>
                  </a:schemeClr>
                </a:solidFill>
              </a:rPr>
              <a:t> </a:t>
            </a:r>
            <a:r>
              <a:rPr lang="en-US" sz="2400" dirty="0">
                <a:solidFill>
                  <a:schemeClr val="accent1"/>
                </a:solidFill>
              </a:rPr>
              <a:t>dispute resolution</a:t>
            </a:r>
            <a:r>
              <a:rPr lang="en-US" sz="2400" dirty="0">
                <a:solidFill>
                  <a:schemeClr val="tx1">
                    <a:lumMod val="90000"/>
                    <a:lumOff val="10000"/>
                  </a:schemeClr>
                </a:solidFill>
              </a:rPr>
              <a:t> </a:t>
            </a:r>
            <a:r>
              <a:rPr lang="en-US" sz="2400" dirty="0"/>
              <a:t>index</a:t>
            </a:r>
          </a:p>
        </p:txBody>
      </p:sp>
      <p:sp>
        <p:nvSpPr>
          <p:cNvPr id="4" name="Slide Number Placeholder 3"/>
          <p:cNvSpPr>
            <a:spLocks noGrp="1"/>
          </p:cNvSpPr>
          <p:nvPr>
            <p:ph type="sldNum" sz="quarter" idx="14"/>
          </p:nvPr>
        </p:nvSpPr>
        <p:spPr/>
        <p:txBody>
          <a:bodyPr/>
          <a:lstStyle/>
          <a:p>
            <a:r>
              <a:rPr lang="en-US" dirty="0"/>
              <a:t>14</a:t>
            </a:r>
          </a:p>
        </p:txBody>
      </p:sp>
    </p:spTree>
    <p:extLst>
      <p:ext uri="{BB962C8B-B14F-4D97-AF65-F5344CB8AC3E}">
        <p14:creationId xmlns:p14="http://schemas.microsoft.com/office/powerpoint/2010/main" val="4800822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br>
              <a:rPr lang="en-US" dirty="0">
                <a:solidFill>
                  <a:schemeClr val="tx1">
                    <a:lumMod val="90000"/>
                    <a:lumOff val="10000"/>
                  </a:schemeClr>
                </a:solidFill>
              </a:rPr>
            </a:br>
            <a:br>
              <a:rPr lang="en-US" dirty="0">
                <a:solidFill>
                  <a:schemeClr val="tx1">
                    <a:lumMod val="90000"/>
                    <a:lumOff val="10000"/>
                  </a:schemeClr>
                </a:solidFill>
              </a:rPr>
            </a:br>
            <a:r>
              <a:rPr lang="en-US" dirty="0"/>
              <a:t>Land</a:t>
            </a:r>
            <a:r>
              <a:rPr lang="en-US" dirty="0">
                <a:solidFill>
                  <a:schemeClr val="tx1">
                    <a:lumMod val="90000"/>
                    <a:lumOff val="10000"/>
                  </a:schemeClr>
                </a:solidFill>
              </a:rPr>
              <a:t> </a:t>
            </a:r>
            <a:r>
              <a:rPr lang="en-US" dirty="0">
                <a:solidFill>
                  <a:schemeClr val="accent1"/>
                </a:solidFill>
              </a:rPr>
              <a:t>dispute resolution </a:t>
            </a:r>
            <a:r>
              <a:rPr lang="en-US" dirty="0"/>
              <a:t>index</a:t>
            </a:r>
          </a:p>
        </p:txBody>
      </p:sp>
      <p:sp>
        <p:nvSpPr>
          <p:cNvPr id="4" name="Slide Number Placeholder 3"/>
          <p:cNvSpPr>
            <a:spLocks noGrp="1"/>
          </p:cNvSpPr>
          <p:nvPr>
            <p:ph type="sldNum" sz="quarter" idx="14"/>
          </p:nvPr>
        </p:nvSpPr>
        <p:spPr/>
        <p:txBody>
          <a:bodyPr/>
          <a:lstStyle/>
          <a:p>
            <a:r>
              <a:rPr lang="en-US" dirty="0"/>
              <a:t>15</a:t>
            </a:r>
          </a:p>
        </p:txBody>
      </p:sp>
      <p:graphicFrame>
        <p:nvGraphicFramePr>
          <p:cNvPr id="6" name="Table 5"/>
          <p:cNvGraphicFramePr>
            <a:graphicFrameLocks noGrp="1"/>
          </p:cNvGraphicFramePr>
          <p:nvPr>
            <p:extLst>
              <p:ext uri="{D42A27DB-BD31-4B8C-83A1-F6EECF244321}">
                <p14:modId xmlns:p14="http://schemas.microsoft.com/office/powerpoint/2010/main" val="2534559122"/>
              </p:ext>
            </p:extLst>
          </p:nvPr>
        </p:nvGraphicFramePr>
        <p:xfrm>
          <a:off x="222822" y="1310640"/>
          <a:ext cx="8703342" cy="4992529"/>
        </p:xfrm>
        <a:graphic>
          <a:graphicData uri="http://schemas.openxmlformats.org/drawingml/2006/table">
            <a:tbl>
              <a:tblPr firstRow="1" bandRow="1">
                <a:tableStyleId>{5C22544A-7EE6-4342-B048-85BDC9FD1C3A}</a:tableStyleId>
              </a:tblPr>
              <a:tblGrid>
                <a:gridCol w="8703342">
                  <a:extLst>
                    <a:ext uri="{9D8B030D-6E8A-4147-A177-3AD203B41FA5}">
                      <a16:colId xmlns:a16="http://schemas.microsoft.com/office/drawing/2014/main" val="20000"/>
                    </a:ext>
                  </a:extLst>
                </a:gridCol>
              </a:tblGrid>
              <a:tr h="337512">
                <a:tc>
                  <a:txBody>
                    <a:bodyPr/>
                    <a:lstStyle/>
                    <a:p>
                      <a:pPr algn="just"/>
                      <a:r>
                        <a:rPr lang="en-US" sz="1400" dirty="0">
                          <a:solidFill>
                            <a:schemeClr val="bg1"/>
                          </a:solidFill>
                        </a:rPr>
                        <a:t>Questions</a:t>
                      </a:r>
                      <a:endParaRPr lang="en-US" sz="1400" b="1" dirty="0">
                        <a:solidFill>
                          <a:schemeClr val="bg1"/>
                        </a:solidFill>
                        <a:latin typeface="+mn-lt"/>
                        <a:cs typeface="Arial" panose="020B0604020202020204" pitchFamily="34" charset="0"/>
                      </a:endParaRPr>
                    </a:p>
                  </a:txBody>
                  <a:tcPr>
                    <a:solidFill>
                      <a:schemeClr val="tx1"/>
                    </a:solidFill>
                  </a:tcPr>
                </a:tc>
                <a:extLst>
                  <a:ext uri="{0D108BD9-81ED-4DB2-BD59-A6C34878D82A}">
                    <a16:rowId xmlns:a16="http://schemas.microsoft.com/office/drawing/2014/main" val="10000"/>
                  </a:ext>
                </a:extLst>
              </a:tr>
              <a:tr h="509832">
                <a:tc>
                  <a:txBody>
                    <a:bodyPr/>
                    <a:lstStyle/>
                    <a:p>
                      <a:pPr algn="l"/>
                      <a:r>
                        <a:rPr lang="en-US" sz="1350" kern="1200" dirty="0"/>
                        <a:t>Does the law require that all property sale transactions must be registered at the immovable property registry to make them opposable to third parties? (1.5-0)</a:t>
                      </a:r>
                      <a:r>
                        <a:rPr lang="en-US" sz="1350" kern="1200" baseline="0" dirty="0"/>
                        <a:t> </a:t>
                      </a:r>
                      <a:r>
                        <a:rPr lang="en-US" sz="1350" i="1" kern="1200" dirty="0">
                          <a:solidFill>
                            <a:schemeClr val="accent3"/>
                          </a:solidFill>
                        </a:rPr>
                        <a:t>Yes (1.5) or No (0)</a:t>
                      </a:r>
                      <a:endParaRPr lang="en-US" sz="1350" b="1" i="1" kern="1200" dirty="0">
                        <a:solidFill>
                          <a:schemeClr val="accent3"/>
                        </a:solidFill>
                        <a:latin typeface="+mn-lt"/>
                        <a:ea typeface="+mn-ea"/>
                        <a:cs typeface="Arial" panose="020B0604020202020204" pitchFamily="34" charset="0"/>
                      </a:endParaRPr>
                    </a:p>
                  </a:txBody>
                  <a:tcPr>
                    <a:solidFill>
                      <a:schemeClr val="accent5"/>
                    </a:solidFill>
                  </a:tcPr>
                </a:tc>
                <a:extLst>
                  <a:ext uri="{0D108BD9-81ED-4DB2-BD59-A6C34878D82A}">
                    <a16:rowId xmlns:a16="http://schemas.microsoft.com/office/drawing/2014/main" val="10001"/>
                  </a:ext>
                </a:extLst>
              </a:tr>
              <a:tr h="503344">
                <a:tc>
                  <a:txBody>
                    <a:bodyPr/>
                    <a:lstStyle/>
                    <a:p>
                      <a:pPr algn="l"/>
                      <a:r>
                        <a:rPr lang="en-US" sz="1350" kern="1200" dirty="0"/>
                        <a:t>Is the system of immovable property registration subject to a state or private guarantee? (0.5-0)</a:t>
                      </a:r>
                      <a:br>
                        <a:rPr lang="en-US" sz="1350" kern="1200" dirty="0"/>
                      </a:br>
                      <a:r>
                        <a:rPr lang="en-US" sz="1350" i="1" kern="1200" dirty="0">
                          <a:solidFill>
                            <a:schemeClr val="accent3"/>
                          </a:solidFill>
                          <a:latin typeface="+mn-lt"/>
                          <a:ea typeface="+mn-ea"/>
                          <a:cs typeface="+mn-cs"/>
                        </a:rPr>
                        <a:t>Required by law (0.5) or Not required (0)</a:t>
                      </a:r>
                    </a:p>
                  </a:txBody>
                  <a:tcPr>
                    <a:solidFill>
                      <a:schemeClr val="accent6"/>
                    </a:solidFill>
                  </a:tcPr>
                </a:tc>
                <a:extLst>
                  <a:ext uri="{0D108BD9-81ED-4DB2-BD59-A6C34878D82A}">
                    <a16:rowId xmlns:a16="http://schemas.microsoft.com/office/drawing/2014/main" val="10002"/>
                  </a:ext>
                </a:extLst>
              </a:tr>
              <a:tr h="710603">
                <a:tc>
                  <a:txBody>
                    <a:bodyPr/>
                    <a:lstStyle/>
                    <a:p>
                      <a:pPr algn="l"/>
                      <a:r>
                        <a:rPr lang="en-US" sz="1350" kern="1200" dirty="0"/>
                        <a:t>Is there a specific compensation mechanism in place to cover for losses incurred by parties who engaged in good faith in a property transaction based on erroneous information certified by the immovable property registry? (0.5-0)</a:t>
                      </a:r>
                      <a:r>
                        <a:rPr lang="en-US" sz="1350" kern="1200" baseline="0" dirty="0"/>
                        <a:t> </a:t>
                      </a:r>
                      <a:r>
                        <a:rPr lang="en-US" sz="1350" i="1" kern="1200" dirty="0">
                          <a:solidFill>
                            <a:schemeClr val="accent3"/>
                          </a:solidFill>
                          <a:highlight>
                            <a:srgbClr val="C0C0C0"/>
                          </a:highlight>
                          <a:latin typeface="+mn-lt"/>
                          <a:ea typeface="+mn-ea"/>
                          <a:cs typeface="+mn-cs"/>
                        </a:rPr>
                        <a:t>Yes (0.5) or </a:t>
                      </a:r>
                      <a:r>
                        <a:rPr lang="en-US" sz="1350" i="1" kern="1200" dirty="0">
                          <a:solidFill>
                            <a:schemeClr val="accent3"/>
                          </a:solidFill>
                          <a:highlight>
                            <a:srgbClr val="FFFF00"/>
                          </a:highlight>
                          <a:latin typeface="+mn-lt"/>
                          <a:ea typeface="+mn-ea"/>
                          <a:cs typeface="+mn-cs"/>
                        </a:rPr>
                        <a:t>No</a:t>
                      </a:r>
                      <a:r>
                        <a:rPr lang="en-US" sz="1350" i="1" kern="1200" dirty="0">
                          <a:solidFill>
                            <a:schemeClr val="accent3"/>
                          </a:solidFill>
                          <a:highlight>
                            <a:srgbClr val="C0C0C0"/>
                          </a:highlight>
                          <a:latin typeface="+mn-lt"/>
                          <a:ea typeface="+mn-ea"/>
                          <a:cs typeface="+mn-cs"/>
                        </a:rPr>
                        <a:t> (0)</a:t>
                      </a:r>
                    </a:p>
                  </a:txBody>
                  <a:tcPr>
                    <a:solidFill>
                      <a:schemeClr val="accent5"/>
                    </a:solidFill>
                  </a:tcPr>
                </a:tc>
                <a:extLst>
                  <a:ext uri="{0D108BD9-81ED-4DB2-BD59-A6C34878D82A}">
                    <a16:rowId xmlns:a16="http://schemas.microsoft.com/office/drawing/2014/main" val="10003"/>
                  </a:ext>
                </a:extLst>
              </a:tr>
              <a:tr h="710603">
                <a:tc>
                  <a:txBody>
                    <a:bodyPr/>
                    <a:lstStyle/>
                    <a:p>
                      <a:pPr algn="l"/>
                      <a:r>
                        <a:rPr lang="en-US" sz="1350" kern="1200" dirty="0"/>
                        <a:t>Does the legal system require a control of legality of the documents necessary for a property transaction (e.g. checking the compliance of contracts with law requirements)? (0.5-0)</a:t>
                      </a:r>
                      <a:r>
                        <a:rPr lang="en-US" sz="1350" kern="1200" baseline="0" dirty="0"/>
                        <a:t> </a:t>
                      </a:r>
                    </a:p>
                    <a:p>
                      <a:pPr algn="l"/>
                      <a:r>
                        <a:rPr lang="en-US" sz="1350" i="1" kern="1200" dirty="0">
                          <a:solidFill>
                            <a:schemeClr val="accent3"/>
                          </a:solidFill>
                          <a:latin typeface="+mn-lt"/>
                          <a:ea typeface="+mn-ea"/>
                          <a:cs typeface="+mn-cs"/>
                        </a:rPr>
                        <a:t>Review of legal validity (0.5) or No review (0)</a:t>
                      </a:r>
                    </a:p>
                  </a:txBody>
                  <a:tcPr>
                    <a:solidFill>
                      <a:schemeClr val="accent6"/>
                    </a:solidFill>
                  </a:tcPr>
                </a:tc>
                <a:extLst>
                  <a:ext uri="{0D108BD9-81ED-4DB2-BD59-A6C34878D82A}">
                    <a16:rowId xmlns:a16="http://schemas.microsoft.com/office/drawing/2014/main" val="10004"/>
                  </a:ext>
                </a:extLst>
              </a:tr>
              <a:tr h="503344">
                <a:tc>
                  <a:txBody>
                    <a:bodyPr/>
                    <a:lstStyle/>
                    <a:p>
                      <a:pPr algn="l"/>
                      <a:r>
                        <a:rPr lang="en-US" sz="1350" kern="1200" dirty="0">
                          <a:solidFill>
                            <a:schemeClr val="tx1"/>
                          </a:solidFill>
                        </a:rPr>
                        <a:t>Does the legal system require a verification of the identities who are parties to a property transaction? (0.5-0)</a:t>
                      </a:r>
                      <a:br>
                        <a:rPr lang="en-US" sz="1350" kern="1200" dirty="0">
                          <a:solidFill>
                            <a:schemeClr val="tx1"/>
                          </a:solidFill>
                        </a:rPr>
                      </a:br>
                      <a:r>
                        <a:rPr lang="en-US" sz="1350" i="1" kern="1200" dirty="0">
                          <a:solidFill>
                            <a:schemeClr val="accent3"/>
                          </a:solidFill>
                          <a:latin typeface="+mn-lt"/>
                          <a:ea typeface="+mn-ea"/>
                          <a:cs typeface="+mn-cs"/>
                        </a:rPr>
                        <a:t>Verification (0.5) or No verification (0)</a:t>
                      </a:r>
                    </a:p>
                  </a:txBody>
                  <a:tcPr>
                    <a:solidFill>
                      <a:schemeClr val="accent5"/>
                    </a:solidFill>
                  </a:tcPr>
                </a:tc>
                <a:extLst>
                  <a:ext uri="{0D108BD9-81ED-4DB2-BD59-A6C34878D82A}">
                    <a16:rowId xmlns:a16="http://schemas.microsoft.com/office/drawing/2014/main" val="10005"/>
                  </a:ext>
                </a:extLst>
              </a:tr>
              <a:tr h="5033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50" kern="1200" dirty="0"/>
                        <a:t>Is there a national database to verify the accuracy of identity documents? (1-0)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350" i="1" kern="1200" dirty="0">
                          <a:solidFill>
                            <a:schemeClr val="accent3"/>
                          </a:solidFill>
                          <a:latin typeface="+mn-lt"/>
                          <a:ea typeface="+mn-ea"/>
                          <a:cs typeface="+mn-cs"/>
                        </a:rPr>
                        <a:t>Available (1) or Not available (0)</a:t>
                      </a:r>
                    </a:p>
                  </a:txBody>
                  <a:tcPr>
                    <a:solidFill>
                      <a:schemeClr val="accent6"/>
                    </a:solidFill>
                  </a:tcPr>
                </a:tc>
                <a:extLst>
                  <a:ext uri="{0D108BD9-81ED-4DB2-BD59-A6C34878D82A}">
                    <a16:rowId xmlns:a16="http://schemas.microsoft.com/office/drawing/2014/main" val="10006"/>
                  </a:ext>
                </a:extLst>
              </a:tr>
              <a:tr h="71060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50" kern="1200" dirty="0"/>
                        <a:t>How long does it take on average to obtain a decision from the first instance court for such a case (without appeal)? (3-0)</a:t>
                      </a:r>
                      <a:r>
                        <a:rPr lang="en-US" sz="1350" kern="1200" baseline="0" dirty="0"/>
                        <a:t> </a:t>
                      </a:r>
                      <a:r>
                        <a:rPr lang="en-US" sz="1350" i="1" kern="1200" dirty="0">
                          <a:solidFill>
                            <a:schemeClr val="accent3"/>
                          </a:solidFill>
                          <a:latin typeface="+mn-lt"/>
                          <a:ea typeface="+mn-ea"/>
                          <a:cs typeface="+mn-cs"/>
                        </a:rPr>
                        <a:t>Less than 1 year (3); Between 1 and 2 years (2); Between 2 and 3 years (1) or more than 3 years (0)</a:t>
                      </a:r>
                    </a:p>
                  </a:txBody>
                  <a:tcPr>
                    <a:solidFill>
                      <a:schemeClr val="accent5"/>
                    </a:solidFill>
                  </a:tcPr>
                </a:tc>
                <a:extLst>
                  <a:ext uri="{0D108BD9-81ED-4DB2-BD59-A6C34878D82A}">
                    <a16:rowId xmlns:a16="http://schemas.microsoft.com/office/drawing/2014/main" val="10007"/>
                  </a:ext>
                </a:extLst>
              </a:tr>
              <a:tr h="5033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50" kern="1200" dirty="0"/>
                        <a:t>Are there any annual statistics on the number of land disputes in the first instance? (0.5-0)</a:t>
                      </a:r>
                      <a:r>
                        <a:rPr lang="en-US" sz="1350" kern="1200" baseline="0"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350" i="1" kern="1200" dirty="0">
                          <a:solidFill>
                            <a:schemeClr val="accent3"/>
                          </a:solidFill>
                          <a:highlight>
                            <a:srgbClr val="C0C0C0"/>
                          </a:highlight>
                          <a:latin typeface="+mn-lt"/>
                          <a:ea typeface="+mn-ea"/>
                          <a:cs typeface="+mn-cs"/>
                        </a:rPr>
                        <a:t>Published (0.5) Not publicly available (0)</a:t>
                      </a:r>
                    </a:p>
                  </a:txBody>
                  <a:tcPr>
                    <a:solidFill>
                      <a:schemeClr val="accent6"/>
                    </a:solid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11095328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6"/>
            <p:extLst>
              <p:ext uri="{D42A27DB-BD31-4B8C-83A1-F6EECF244321}">
                <p14:modId xmlns:p14="http://schemas.microsoft.com/office/powerpoint/2010/main" val="1697408212"/>
              </p:ext>
            </p:extLst>
          </p:nvPr>
        </p:nvGraphicFramePr>
        <p:xfrm>
          <a:off x="465632" y="4314962"/>
          <a:ext cx="8478837" cy="1407160"/>
        </p:xfrm>
        <a:graphic>
          <a:graphicData uri="http://schemas.openxmlformats.org/drawingml/2006/table">
            <a:tbl>
              <a:tblPr firstRow="1" bandRow="1">
                <a:tableStyleId>{5C22544A-7EE6-4342-B048-85BDC9FD1C3A}</a:tableStyleId>
              </a:tblPr>
              <a:tblGrid>
                <a:gridCol w="8478837">
                  <a:extLst>
                    <a:ext uri="{9D8B030D-6E8A-4147-A177-3AD203B41FA5}">
                      <a16:colId xmlns:a16="http://schemas.microsoft.com/office/drawing/2014/main" val="20000"/>
                    </a:ext>
                  </a:extLst>
                </a:gridCol>
              </a:tblGrid>
              <a:tr h="370840">
                <a:tc>
                  <a:txBody>
                    <a:bodyPr/>
                    <a:lstStyle/>
                    <a:p>
                      <a:r>
                        <a:rPr lang="en-US" sz="1600" b="1" dirty="0">
                          <a:solidFill>
                            <a:schemeClr val="bg1"/>
                          </a:solidFill>
                        </a:rPr>
                        <a:t>Questions</a:t>
                      </a:r>
                    </a:p>
                  </a:txBody>
                  <a:tcPr>
                    <a:solidFill>
                      <a:schemeClr val="tx1"/>
                    </a:solidFill>
                  </a:tcPr>
                </a:tc>
                <a:extLst>
                  <a:ext uri="{0D108BD9-81ED-4DB2-BD59-A6C34878D82A}">
                    <a16:rowId xmlns:a16="http://schemas.microsoft.com/office/drawing/2014/main" val="10000"/>
                  </a:ext>
                </a:extLst>
              </a:tr>
              <a:tr h="370840">
                <a:tc>
                  <a:txBody>
                    <a:bodyPr/>
                    <a:lstStyle/>
                    <a:p>
                      <a:r>
                        <a:rPr lang="en-US" sz="1400" b="0" i="0" u="none" strike="noStrike" kern="1200" baseline="0" dirty="0">
                          <a:solidFill>
                            <a:schemeClr val="dk1"/>
                          </a:solidFill>
                          <a:latin typeface="+mn-lt"/>
                          <a:ea typeface="+mn-ea"/>
                          <a:cs typeface="+mn-cs"/>
                        </a:rPr>
                        <a:t>Do unmarried men and unmarried women have equal ownership rights to property? (-1-0)</a:t>
                      </a:r>
                      <a:br>
                        <a:rPr lang="en-US" sz="1400" b="0" i="0" u="none" strike="noStrike" kern="1200" baseline="0" dirty="0">
                          <a:solidFill>
                            <a:schemeClr val="dk1"/>
                          </a:solidFill>
                          <a:latin typeface="+mn-lt"/>
                          <a:ea typeface="+mn-ea"/>
                          <a:cs typeface="+mn-cs"/>
                        </a:rPr>
                      </a:br>
                      <a:r>
                        <a:rPr lang="en-US" sz="1400" b="0" i="1" u="none" strike="noStrike" kern="1200" baseline="0" dirty="0">
                          <a:solidFill>
                            <a:schemeClr val="accent3"/>
                          </a:solidFill>
                          <a:latin typeface="+mn-lt"/>
                          <a:ea typeface="+mn-ea"/>
                          <a:cs typeface="+mn-cs"/>
                        </a:rPr>
                        <a:t>Unequal rights (-1) or Equality (0)</a:t>
                      </a:r>
                      <a:endParaRPr lang="en-US" sz="1400" i="1" dirty="0">
                        <a:solidFill>
                          <a:schemeClr val="accent3"/>
                        </a:solidFill>
                      </a:endParaRPr>
                    </a:p>
                  </a:txBody>
                  <a:tcPr>
                    <a:solidFill>
                      <a:schemeClr val="accent5"/>
                    </a:solidFill>
                  </a:tcPr>
                </a:tc>
                <a:extLst>
                  <a:ext uri="{0D108BD9-81ED-4DB2-BD59-A6C34878D82A}">
                    <a16:rowId xmlns:a16="http://schemas.microsoft.com/office/drawing/2014/main" val="10001"/>
                  </a:ext>
                </a:extLst>
              </a:tr>
              <a:tr h="370840">
                <a:tc>
                  <a:txBody>
                    <a:bodyPr/>
                    <a:lstStyle/>
                    <a:p>
                      <a:r>
                        <a:rPr lang="en-US" sz="1400" b="0" i="0" u="none" strike="noStrike" kern="1200" baseline="0" dirty="0">
                          <a:solidFill>
                            <a:schemeClr val="dk1"/>
                          </a:solidFill>
                          <a:latin typeface="+mn-lt"/>
                          <a:ea typeface="+mn-ea"/>
                          <a:cs typeface="+mn-cs"/>
                        </a:rPr>
                        <a:t>Do married men and married women have equal ownership rights to property? (-1-0)</a:t>
                      </a:r>
                      <a:br>
                        <a:rPr lang="en-US" sz="1400" b="0" i="0" u="none" strike="noStrike" kern="1200" baseline="0" dirty="0">
                          <a:solidFill>
                            <a:schemeClr val="dk1"/>
                          </a:solidFill>
                          <a:latin typeface="+mn-lt"/>
                          <a:ea typeface="+mn-ea"/>
                          <a:cs typeface="+mn-cs"/>
                        </a:rPr>
                      </a:br>
                      <a:r>
                        <a:rPr lang="en-US" sz="1400" b="0" i="1" u="none" strike="noStrike" kern="1200" baseline="0" dirty="0">
                          <a:solidFill>
                            <a:schemeClr val="accent3"/>
                          </a:solidFill>
                          <a:latin typeface="+mn-lt"/>
                          <a:ea typeface="+mn-ea"/>
                          <a:cs typeface="+mn-cs"/>
                        </a:rPr>
                        <a:t>Unequal rights (-1) or Equality (0)</a:t>
                      </a:r>
                      <a:endParaRPr lang="en-US" sz="1400" i="1" dirty="0">
                        <a:solidFill>
                          <a:schemeClr val="accent3"/>
                        </a:solidFill>
                      </a:endParaRPr>
                    </a:p>
                  </a:txBody>
                  <a:tcPr>
                    <a:solidFill>
                      <a:schemeClr val="accent6"/>
                    </a:solidFill>
                  </a:tcPr>
                </a:tc>
                <a:extLst>
                  <a:ext uri="{0D108BD9-81ED-4DB2-BD59-A6C34878D82A}">
                    <a16:rowId xmlns:a16="http://schemas.microsoft.com/office/drawing/2014/main" val="10002"/>
                  </a:ext>
                </a:extLst>
              </a:tr>
            </a:tbl>
          </a:graphicData>
        </a:graphic>
      </p:graphicFrame>
      <p:sp>
        <p:nvSpPr>
          <p:cNvPr id="3" name="Title 2"/>
          <p:cNvSpPr>
            <a:spLocks noGrp="1"/>
          </p:cNvSpPr>
          <p:nvPr>
            <p:ph type="title"/>
          </p:nvPr>
        </p:nvSpPr>
        <p:spPr/>
        <p:txBody>
          <a:bodyPr>
            <a:normAutofit/>
          </a:bodyPr>
          <a:lstStyle/>
          <a:p>
            <a:br>
              <a:rPr lang="en-US" dirty="0">
                <a:solidFill>
                  <a:schemeClr val="tx1">
                    <a:lumMod val="90000"/>
                    <a:lumOff val="10000"/>
                  </a:schemeClr>
                </a:solidFill>
              </a:rPr>
            </a:br>
            <a:r>
              <a:rPr lang="en-US" dirty="0">
                <a:solidFill>
                  <a:schemeClr val="accent1"/>
                </a:solidFill>
              </a:rPr>
              <a:t>Equal access </a:t>
            </a:r>
            <a:r>
              <a:rPr lang="en-US" dirty="0"/>
              <a:t>to property rights index</a:t>
            </a:r>
          </a:p>
        </p:txBody>
      </p:sp>
      <p:sp>
        <p:nvSpPr>
          <p:cNvPr id="6" name="TextBox 5"/>
          <p:cNvSpPr txBox="1"/>
          <p:nvPr/>
        </p:nvSpPr>
        <p:spPr>
          <a:xfrm>
            <a:off x="608900" y="1637097"/>
            <a:ext cx="7926200" cy="2308324"/>
          </a:xfrm>
          <a:prstGeom prst="rect">
            <a:avLst/>
          </a:prstGeom>
          <a:noFill/>
        </p:spPr>
        <p:txBody>
          <a:bodyPr wrap="square" rtlCol="0">
            <a:spAutoFit/>
          </a:bodyPr>
          <a:lstStyle/>
          <a:p>
            <a:pPr marL="285750" indent="-285750" algn="just">
              <a:buFont typeface="Arial" panose="020B0604020202020204" pitchFamily="34" charset="0"/>
              <a:buChar char="•"/>
            </a:pPr>
            <a:r>
              <a:rPr lang="en-US" b="0" dirty="0">
                <a:latin typeface="+mn-lt"/>
              </a:rPr>
              <a:t>Equal access to property rights is important given that </a:t>
            </a:r>
            <a:r>
              <a:rPr lang="en-US" dirty="0">
                <a:solidFill>
                  <a:srgbClr val="FDB714"/>
                </a:solidFill>
                <a:latin typeface="+mn-lt"/>
              </a:rPr>
              <a:t>around half of the world’s population is female</a:t>
            </a:r>
            <a:r>
              <a:rPr lang="en-US" b="0" dirty="0">
                <a:latin typeface="+mn-lt"/>
              </a:rPr>
              <a:t>.</a:t>
            </a:r>
          </a:p>
          <a:p>
            <a:pPr algn="just"/>
            <a:endParaRPr lang="en-US" b="0" dirty="0">
              <a:latin typeface="+mn-lt"/>
            </a:endParaRPr>
          </a:p>
          <a:p>
            <a:pPr marL="285750" indent="-285750" algn="just">
              <a:buFont typeface="Arial" panose="020B0604020202020204" pitchFamily="34" charset="0"/>
              <a:buChar char="•"/>
            </a:pPr>
            <a:r>
              <a:rPr lang="en-US" b="0" dirty="0">
                <a:latin typeface="+mn-lt"/>
              </a:rPr>
              <a:t>Equal access to property rights allows to integrate women more rapidly into the workforce, and facilitates women to become entrepreneurs. For instance, property can be used to access finance.</a:t>
            </a:r>
          </a:p>
          <a:p>
            <a:pPr algn="just"/>
            <a:endParaRPr lang="en-US" b="0" dirty="0">
              <a:latin typeface="+mn-lt"/>
            </a:endParaRPr>
          </a:p>
          <a:p>
            <a:pPr marL="285750" indent="-285750" algn="just">
              <a:buFont typeface="Arial" panose="020B0604020202020204" pitchFamily="34" charset="0"/>
              <a:buChar char="•"/>
            </a:pPr>
            <a:r>
              <a:rPr lang="en-US" dirty="0">
                <a:solidFill>
                  <a:srgbClr val="00ADE4"/>
                </a:solidFill>
                <a:latin typeface="+mn-lt"/>
              </a:rPr>
              <a:t>Restrictions</a:t>
            </a:r>
            <a:r>
              <a:rPr lang="en-US" b="0" dirty="0">
                <a:solidFill>
                  <a:srgbClr val="002345"/>
                </a:solidFill>
                <a:latin typeface="+mn-lt"/>
              </a:rPr>
              <a:t> on equal access to property rights are measured by </a:t>
            </a:r>
            <a:r>
              <a:rPr lang="en-US" b="0" dirty="0">
                <a:solidFill>
                  <a:srgbClr val="00ADE4"/>
                </a:solidFill>
                <a:latin typeface="+mn-lt"/>
              </a:rPr>
              <a:t>subtracting points in the quality of the land administration score</a:t>
            </a:r>
            <a:r>
              <a:rPr lang="en-US" b="0" dirty="0">
                <a:solidFill>
                  <a:srgbClr val="002345"/>
                </a:solidFill>
                <a:latin typeface="+mn-lt"/>
              </a:rPr>
              <a:t>.</a:t>
            </a:r>
            <a:endParaRPr lang="fr-FR" b="0" dirty="0">
              <a:solidFill>
                <a:srgbClr val="002345"/>
              </a:solidFill>
              <a:latin typeface="+mn-lt"/>
            </a:endParaRPr>
          </a:p>
        </p:txBody>
      </p:sp>
      <p:sp>
        <p:nvSpPr>
          <p:cNvPr id="7" name="Slide Number Placeholder 6"/>
          <p:cNvSpPr>
            <a:spLocks noGrp="1"/>
          </p:cNvSpPr>
          <p:nvPr>
            <p:ph type="sldNum" sz="quarter" idx="14"/>
          </p:nvPr>
        </p:nvSpPr>
        <p:spPr/>
        <p:txBody>
          <a:bodyPr/>
          <a:lstStyle/>
          <a:p>
            <a:r>
              <a:rPr lang="en-US" dirty="0"/>
              <a:t>16</a:t>
            </a:r>
          </a:p>
        </p:txBody>
      </p:sp>
    </p:spTree>
    <p:extLst>
      <p:ext uri="{BB962C8B-B14F-4D97-AF65-F5344CB8AC3E}">
        <p14:creationId xmlns:p14="http://schemas.microsoft.com/office/powerpoint/2010/main" val="32350960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p:txBody>
          <a:bodyPr/>
          <a:lstStyle/>
          <a:p>
            <a:pPr marL="514350" indent="-514350">
              <a:buFont typeface="+mj-lt"/>
              <a:buAutoNum type="romanUcPeriod"/>
            </a:pPr>
            <a:r>
              <a:rPr lang="en-US" dirty="0"/>
              <a:t>Why does it matter?</a:t>
            </a:r>
          </a:p>
          <a:p>
            <a:pPr marL="514350" indent="-514350">
              <a:buFont typeface="+mj-lt"/>
              <a:buAutoNum type="romanUcPeriod"/>
            </a:pPr>
            <a:r>
              <a:rPr lang="en-US" dirty="0"/>
              <a:t>What does it measure – and what does it not?</a:t>
            </a:r>
          </a:p>
          <a:p>
            <a:pPr marL="514350" indent="-514350">
              <a:buAutoNum type="romanUcPeriod"/>
            </a:pPr>
            <a:r>
              <a:rPr lang="en-US" b="1" cap="none" dirty="0">
                <a:solidFill>
                  <a:schemeClr val="tx1"/>
                </a:solidFill>
              </a:rPr>
              <a:t>What are the main findings in DB19?</a:t>
            </a:r>
          </a:p>
          <a:p>
            <a:pPr marL="514350" indent="-514350">
              <a:buAutoNum type="romanUcPeriod"/>
            </a:pPr>
            <a:r>
              <a:rPr lang="en-US" dirty="0"/>
              <a:t>Results for Azerbaijan in DB19</a:t>
            </a:r>
            <a:endParaRPr lang="en-US" b="1" cap="none" dirty="0">
              <a:solidFill>
                <a:schemeClr val="bg1">
                  <a:lumMod val="75000"/>
                </a:schemeClr>
              </a:solidFill>
            </a:endParaRPr>
          </a:p>
        </p:txBody>
      </p:sp>
    </p:spTree>
    <p:extLst>
      <p:ext uri="{BB962C8B-B14F-4D97-AF65-F5344CB8AC3E}">
        <p14:creationId xmlns:p14="http://schemas.microsoft.com/office/powerpoint/2010/main" val="29093616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Where is Registering Property </a:t>
            </a:r>
            <a:r>
              <a:rPr lang="en-US" dirty="0">
                <a:solidFill>
                  <a:schemeClr val="accent1"/>
                </a:solidFill>
              </a:rPr>
              <a:t>easiest</a:t>
            </a:r>
            <a:r>
              <a:rPr lang="en-US" dirty="0">
                <a:solidFill>
                  <a:srgbClr val="002345"/>
                </a:solidFill>
              </a:rPr>
              <a:t> </a:t>
            </a:r>
            <a:r>
              <a:rPr lang="en-US" dirty="0"/>
              <a:t>in 2017/18?</a:t>
            </a:r>
          </a:p>
        </p:txBody>
      </p:sp>
      <p:sp>
        <p:nvSpPr>
          <p:cNvPr id="13" name="TextBox 12">
            <a:extLst>
              <a:ext uri="{FF2B5EF4-FFF2-40B4-BE49-F238E27FC236}">
                <a16:creationId xmlns:a16="http://schemas.microsoft.com/office/drawing/2014/main" id="{48CF7996-EA05-4D8C-B88E-21A6475ECA79}"/>
              </a:ext>
            </a:extLst>
          </p:cNvPr>
          <p:cNvSpPr txBox="1"/>
          <p:nvPr/>
        </p:nvSpPr>
        <p:spPr>
          <a:xfrm>
            <a:off x="219112" y="1547931"/>
            <a:ext cx="4299732"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00ADE4"/>
                </a:solidFill>
                <a:effectLst/>
                <a:uLnTx/>
                <a:uFillTx/>
                <a:latin typeface="+mn-lt"/>
                <a:ea typeface="MS PGothic" pitchFamily="34" charset="-128"/>
                <a:cs typeface="+mn-cs"/>
              </a:rPr>
              <a:t>Top ten performers                      Score</a:t>
            </a:r>
          </a:p>
        </p:txBody>
      </p:sp>
      <p:graphicFrame>
        <p:nvGraphicFramePr>
          <p:cNvPr id="24" name="Content Placeholder 16">
            <a:extLst>
              <a:ext uri="{FF2B5EF4-FFF2-40B4-BE49-F238E27FC236}">
                <a16:creationId xmlns:a16="http://schemas.microsoft.com/office/drawing/2014/main" id="{05EA49EC-9FAD-474B-96DC-1741EF99CACA}"/>
              </a:ext>
            </a:extLst>
          </p:cNvPr>
          <p:cNvGraphicFramePr>
            <a:graphicFrameLocks noGrp="1"/>
          </p:cNvGraphicFramePr>
          <p:nvPr>
            <p:ph sz="quarter" idx="16"/>
            <p:extLst>
              <p:ext uri="{D42A27DB-BD31-4B8C-83A1-F6EECF244321}">
                <p14:modId xmlns:p14="http://schemas.microsoft.com/office/powerpoint/2010/main" val="518388169"/>
              </p:ext>
            </p:extLst>
          </p:nvPr>
        </p:nvGraphicFramePr>
        <p:xfrm>
          <a:off x="865714" y="1897979"/>
          <a:ext cx="3658207" cy="4424633"/>
        </p:xfrm>
        <a:graphic>
          <a:graphicData uri="http://schemas.openxmlformats.org/drawingml/2006/chart">
            <c:chart xmlns:c="http://schemas.openxmlformats.org/drawingml/2006/chart" xmlns:r="http://schemas.openxmlformats.org/officeDocument/2006/relationships" r:id="rId2"/>
          </a:graphicData>
        </a:graphic>
      </p:graphicFrame>
      <p:sp>
        <p:nvSpPr>
          <p:cNvPr id="25" name="TextBox 24">
            <a:extLst>
              <a:ext uri="{FF2B5EF4-FFF2-40B4-BE49-F238E27FC236}">
                <a16:creationId xmlns:a16="http://schemas.microsoft.com/office/drawing/2014/main" id="{B2F22945-B6D4-4F56-9AD7-6223D5271987}"/>
              </a:ext>
            </a:extLst>
          </p:cNvPr>
          <p:cNvSpPr txBox="1"/>
          <p:nvPr/>
        </p:nvSpPr>
        <p:spPr>
          <a:xfrm>
            <a:off x="921328" y="1889756"/>
            <a:ext cx="3625785" cy="4424633"/>
          </a:xfrm>
          <a:prstGeom prst="rect">
            <a:avLst/>
          </a:prstGeom>
          <a:noFill/>
        </p:spPr>
        <p:txBody>
          <a:bodyPr wrap="square" rtlCol="0" anchor="ctr">
            <a:noAutofit/>
          </a:bodyPr>
          <a:lstStyle/>
          <a:p>
            <a:pPr lvl="0" defTabSz="342900" fontAlgn="t">
              <a:spcAft>
                <a:spcPts val="1400"/>
              </a:spcAft>
              <a:defRPr/>
            </a:pPr>
            <a:r>
              <a:rPr kumimoji="0" lang="en-US" sz="1600" b="0" i="0" u="none" strike="noStrike" kern="1200" cap="none" spc="0" normalizeH="0" baseline="0" noProof="0" dirty="0">
                <a:ln>
                  <a:noFill/>
                </a:ln>
                <a:effectLst/>
                <a:uLnTx/>
                <a:uFillTx/>
                <a:latin typeface="Arial" panose="020B0604020202020204" pitchFamily="34" charset="0"/>
                <a:cs typeface="Arial" panose="020B0604020202020204" pitchFamily="34" charset="0"/>
              </a:rPr>
              <a:t>1.	</a:t>
            </a:r>
            <a:r>
              <a:rPr kumimoji="0" lang="en-US" sz="1600" i="0" u="none" strike="noStrike" kern="1200" cap="none" spc="0" normalizeH="0" baseline="0" noProof="0" dirty="0">
                <a:ln>
                  <a:noFill/>
                </a:ln>
                <a:effectLst/>
                <a:uLnTx/>
                <a:uFillTx/>
                <a:latin typeface="Arial" panose="020B0604020202020204" pitchFamily="34" charset="0"/>
                <a:cs typeface="Arial" panose="020B0604020202020204" pitchFamily="34" charset="0"/>
              </a:rPr>
              <a:t>New Zealand</a:t>
            </a:r>
            <a:r>
              <a:rPr lang="en-US" b="0" dirty="0">
                <a:latin typeface="Arial" panose="020B0604020202020204" pitchFamily="34" charset="0"/>
                <a:cs typeface="Arial" panose="020B0604020202020204" pitchFamily="34" charset="0"/>
              </a:rPr>
              <a:t>		             94.89</a:t>
            </a:r>
            <a:endParaRPr kumimoji="0" lang="en-US" sz="1600" b="0"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a:p>
            <a:pPr lvl="0" defTabSz="342900" fontAlgn="t">
              <a:spcAft>
                <a:spcPts val="1400"/>
              </a:spcAft>
              <a:defRPr/>
            </a:pPr>
            <a:r>
              <a:rPr lang="en-US" b="0" dirty="0">
                <a:latin typeface="Arial" panose="020B0604020202020204" pitchFamily="34" charset="0"/>
                <a:cs typeface="Arial" panose="020B0604020202020204" pitchFamily="34" charset="0"/>
              </a:rPr>
              <a:t>2.	</a:t>
            </a:r>
            <a:r>
              <a:rPr lang="en-US" kern="0" dirty="0">
                <a:latin typeface="Arial" panose="020B0604020202020204" pitchFamily="34" charset="0"/>
                <a:cs typeface="Arial" panose="020B0604020202020204" pitchFamily="34" charset="0"/>
              </a:rPr>
              <a:t>Rwanda </a:t>
            </a:r>
            <a:r>
              <a:rPr lang="en-US" b="0" dirty="0">
                <a:latin typeface="Arial" panose="020B0604020202020204" pitchFamily="34" charset="0"/>
                <a:cs typeface="Arial" panose="020B0604020202020204" pitchFamily="34" charset="0"/>
              </a:rPr>
              <a:t>				       93.70</a:t>
            </a:r>
            <a:endParaRPr kumimoji="0" lang="en-US" sz="1600" b="0"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a:p>
            <a:pPr lvl="0" defTabSz="342900" fontAlgn="t">
              <a:spcAft>
                <a:spcPts val="1400"/>
              </a:spcAft>
              <a:defRPr/>
            </a:pPr>
            <a:r>
              <a:rPr kumimoji="0" lang="en-US" sz="1600" b="0" i="0" u="none" strike="noStrike" kern="1200" cap="none" spc="0" normalizeH="0" baseline="0" noProof="0" dirty="0">
                <a:ln>
                  <a:noFill/>
                </a:ln>
                <a:solidFill>
                  <a:srgbClr val="002345"/>
                </a:solidFill>
                <a:effectLst/>
                <a:uLnTx/>
                <a:uFillTx/>
                <a:latin typeface="Arial" panose="020B0604020202020204" pitchFamily="34" charset="0"/>
                <a:cs typeface="Arial" panose="020B0604020202020204" pitchFamily="34" charset="0"/>
              </a:rPr>
              <a:t>3. </a:t>
            </a:r>
            <a:r>
              <a:rPr kumimoji="0" lang="en-US" sz="1600" i="0" u="none" strike="noStrike" kern="1200" cap="none" spc="0" normalizeH="0" baseline="0" noProof="0" dirty="0">
                <a:ln>
                  <a:noFill/>
                </a:ln>
                <a:solidFill>
                  <a:srgbClr val="002345"/>
                </a:solidFill>
                <a:effectLst/>
                <a:uLnTx/>
                <a:uFillTx/>
                <a:latin typeface="Arial" panose="020B0604020202020204" pitchFamily="34" charset="0"/>
                <a:cs typeface="Arial" panose="020B0604020202020204" pitchFamily="34" charset="0"/>
              </a:rPr>
              <a:t>	</a:t>
            </a:r>
            <a:r>
              <a:rPr lang="en-US" kern="0" dirty="0">
                <a:latin typeface="Arial" panose="020B0604020202020204" pitchFamily="34" charset="0"/>
                <a:cs typeface="Arial" panose="020B0604020202020204" pitchFamily="34" charset="0"/>
              </a:rPr>
              <a:t>Lithuania</a:t>
            </a:r>
            <a:r>
              <a:rPr kumimoji="0" lang="en-US" sz="1600" i="0" u="none" strike="noStrike" kern="1200" cap="none" spc="0" normalizeH="0" baseline="0" noProof="0" dirty="0">
                <a:ln>
                  <a:noFill/>
                </a:ln>
                <a:solidFill>
                  <a:srgbClr val="002345"/>
                </a:solidFill>
                <a:effectLst/>
                <a:uLnTx/>
                <a:uFillTx/>
                <a:latin typeface="Arial" panose="020B0604020202020204" pitchFamily="34" charset="0"/>
                <a:cs typeface="Arial" panose="020B0604020202020204" pitchFamily="34" charset="0"/>
              </a:rPr>
              <a:t>           		 </a:t>
            </a:r>
            <a:r>
              <a:rPr lang="en-US" b="0" dirty="0">
                <a:solidFill>
                  <a:srgbClr val="002345"/>
                </a:solidFill>
                <a:latin typeface="Arial" panose="020B0604020202020204" pitchFamily="34" charset="0"/>
                <a:cs typeface="Arial" panose="020B0604020202020204" pitchFamily="34" charset="0"/>
              </a:rPr>
              <a:t>	 92.96</a:t>
            </a:r>
            <a:endParaRPr kumimoji="0" lang="en-US" sz="1600" b="0" i="0" u="none" strike="noStrike" kern="1200" cap="none" spc="0" normalizeH="0" baseline="0" noProof="0" dirty="0">
              <a:ln>
                <a:noFill/>
              </a:ln>
              <a:solidFill>
                <a:srgbClr val="002345"/>
              </a:solidFill>
              <a:effectLst/>
              <a:uLnTx/>
              <a:uFillTx/>
              <a:latin typeface="Arial" panose="020B0604020202020204" pitchFamily="34" charset="0"/>
              <a:cs typeface="Arial" panose="020B0604020202020204" pitchFamily="34" charset="0"/>
            </a:endParaRPr>
          </a:p>
          <a:p>
            <a:pPr lvl="0" defTabSz="342900" fontAlgn="t">
              <a:spcAft>
                <a:spcPts val="1400"/>
              </a:spcAft>
              <a:defRPr/>
            </a:pPr>
            <a:r>
              <a:rPr lang="en-US" b="0" dirty="0">
                <a:latin typeface="Arial" panose="020B0604020202020204" pitchFamily="34" charset="0"/>
                <a:cs typeface="Arial" panose="020B0604020202020204" pitchFamily="34" charset="0"/>
              </a:rPr>
              <a:t>4. 	</a:t>
            </a:r>
            <a:r>
              <a:rPr lang="en-US" kern="0" dirty="0">
                <a:latin typeface="Arial" panose="020B0604020202020204" pitchFamily="34" charset="0"/>
                <a:cs typeface="Arial" panose="020B0604020202020204" pitchFamily="34" charset="0"/>
              </a:rPr>
              <a:t>Georgia </a:t>
            </a:r>
            <a:r>
              <a:rPr lang="en-US" b="0" dirty="0">
                <a:latin typeface="Arial" panose="020B0604020202020204" pitchFamily="34" charset="0"/>
                <a:cs typeface="Arial" panose="020B0604020202020204" pitchFamily="34" charset="0"/>
              </a:rPr>
              <a:t>					 92.86</a:t>
            </a:r>
            <a:endParaRPr kumimoji="0" lang="en-US" sz="1600" b="0"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a:p>
            <a:pPr lvl="0" defTabSz="342900" fontAlgn="t">
              <a:spcAft>
                <a:spcPts val="1400"/>
              </a:spcAft>
              <a:defRPr/>
            </a:pPr>
            <a:r>
              <a:rPr lang="en-US" b="0" dirty="0">
                <a:latin typeface="Arial" panose="020B0604020202020204" pitchFamily="34" charset="0"/>
                <a:cs typeface="Arial" panose="020B0604020202020204" pitchFamily="34" charset="0"/>
              </a:rPr>
              <a:t>5. 	</a:t>
            </a:r>
            <a:r>
              <a:rPr lang="en-US" kern="0" dirty="0">
                <a:latin typeface="Arial" panose="020B0604020202020204" pitchFamily="34" charset="0"/>
                <a:cs typeface="Arial" panose="020B0604020202020204" pitchFamily="34" charset="0"/>
              </a:rPr>
              <a:t>Belarus 				</a:t>
            </a:r>
            <a:r>
              <a:rPr lang="en-US" b="0" dirty="0">
                <a:latin typeface="Arial" panose="020B0604020202020204" pitchFamily="34" charset="0"/>
                <a:cs typeface="Arial" panose="020B0604020202020204" pitchFamily="34" charset="0"/>
              </a:rPr>
              <a:t>	 92.19</a:t>
            </a:r>
            <a:endParaRPr kumimoji="0" lang="en-US" sz="1600" b="0"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a:p>
            <a:pPr lvl="0" defTabSz="342900" fontAlgn="t">
              <a:spcAft>
                <a:spcPts val="1400"/>
              </a:spcAft>
              <a:defRPr/>
            </a:pPr>
            <a:r>
              <a:rPr lang="en-US" b="0" dirty="0">
                <a:latin typeface="Arial" panose="020B0604020202020204" pitchFamily="34" charset="0"/>
                <a:cs typeface="Arial" panose="020B0604020202020204" pitchFamily="34" charset="0"/>
              </a:rPr>
              <a:t>6. 	</a:t>
            </a:r>
            <a:r>
              <a:rPr lang="en-US" kern="0" dirty="0">
                <a:latin typeface="Arial" panose="020B0604020202020204" pitchFamily="34" charset="0"/>
                <a:cs typeface="Arial" panose="020B0604020202020204" pitchFamily="34" charset="0"/>
              </a:rPr>
              <a:t>Estonia</a:t>
            </a:r>
            <a:r>
              <a:rPr lang="en-US" b="0" dirty="0">
                <a:latin typeface="Arial" panose="020B0604020202020204" pitchFamily="34" charset="0"/>
                <a:cs typeface="Arial" panose="020B0604020202020204" pitchFamily="34" charset="0"/>
              </a:rPr>
              <a:t>			       	 91.02</a:t>
            </a:r>
            <a:endParaRPr kumimoji="0" lang="en-US" sz="1600" b="0"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a:p>
            <a:pPr defTabSz="342900" fontAlgn="t">
              <a:spcAft>
                <a:spcPts val="1400"/>
              </a:spcAft>
              <a:defRPr/>
            </a:pPr>
            <a:r>
              <a:rPr lang="en-US" b="0" dirty="0">
                <a:latin typeface="Arial" panose="020B0604020202020204" pitchFamily="34" charset="0"/>
                <a:cs typeface="Arial" panose="020B0604020202020204" pitchFamily="34" charset="0"/>
              </a:rPr>
              <a:t>7.	</a:t>
            </a:r>
            <a:r>
              <a:rPr lang="en-US" kern="0" dirty="0">
                <a:latin typeface="Arial" panose="020B0604020202020204" pitchFamily="34" charset="0"/>
                <a:cs typeface="Arial" panose="020B0604020202020204" pitchFamily="34" charset="0"/>
              </a:rPr>
              <a:t>United Arab Emirates</a:t>
            </a:r>
            <a:r>
              <a:rPr lang="en-US" b="0" dirty="0">
                <a:latin typeface="Arial" panose="020B0604020202020204" pitchFamily="34" charset="0"/>
                <a:cs typeface="Arial" panose="020B0604020202020204" pitchFamily="34" charset="0"/>
              </a:rPr>
              <a:t>	 90.88</a:t>
            </a:r>
            <a:endParaRPr kumimoji="0" lang="en-US" sz="1600" b="0"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a:p>
            <a:pPr defTabSz="342900" fontAlgn="t">
              <a:spcAft>
                <a:spcPts val="1400"/>
              </a:spcAft>
              <a:defRPr/>
            </a:pPr>
            <a:r>
              <a:rPr lang="en-US" b="0" dirty="0">
                <a:latin typeface="Arial" panose="020B0604020202020204" pitchFamily="34" charset="0"/>
                <a:cs typeface="Arial" panose="020B0604020202020204" pitchFamily="34" charset="0"/>
              </a:rPr>
              <a:t>8.	</a:t>
            </a:r>
            <a:r>
              <a:rPr lang="en-US" kern="0" dirty="0">
                <a:latin typeface="Arial" panose="020B0604020202020204" pitchFamily="34" charset="0"/>
                <a:cs typeface="Arial" panose="020B0604020202020204" pitchFamily="34" charset="0"/>
              </a:rPr>
              <a:t>Kyrgyz Republic</a:t>
            </a:r>
            <a:r>
              <a:rPr lang="en-US" b="0" dirty="0">
                <a:latin typeface="Arial" panose="020B0604020202020204" pitchFamily="34" charset="0"/>
                <a:cs typeface="Arial" panose="020B0604020202020204" pitchFamily="34" charset="0"/>
              </a:rPr>
              <a:t>			 90.27</a:t>
            </a:r>
            <a:endParaRPr kumimoji="0" lang="en-US" sz="1600" b="0"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a:p>
            <a:pPr defTabSz="342900" fontAlgn="t">
              <a:spcAft>
                <a:spcPts val="1400"/>
              </a:spcAft>
              <a:defRPr/>
            </a:pPr>
            <a:r>
              <a:rPr kumimoji="0" lang="en-US" sz="1600" b="0" i="0" u="none" strike="noStrike" kern="1200" cap="none" spc="0" normalizeH="0" baseline="0" noProof="0" dirty="0">
                <a:ln>
                  <a:noFill/>
                </a:ln>
                <a:effectLst/>
                <a:uLnTx/>
                <a:uFillTx/>
                <a:latin typeface="Arial" panose="020B0604020202020204" pitchFamily="34" charset="0"/>
                <a:cs typeface="Arial" panose="020B0604020202020204" pitchFamily="34" charset="0"/>
              </a:rPr>
              <a:t>9. 	</a:t>
            </a:r>
            <a:r>
              <a:rPr lang="en-US" kern="0" dirty="0">
                <a:latin typeface="Arial" panose="020B0604020202020204" pitchFamily="34" charset="0"/>
                <a:cs typeface="Arial" panose="020B0604020202020204" pitchFamily="34" charset="0"/>
              </a:rPr>
              <a:t>Slovak Republic</a:t>
            </a:r>
            <a:r>
              <a:rPr kumimoji="0" lang="en-US" sz="1600" b="0" i="0" u="none" strike="noStrike" kern="1200" cap="none" spc="0" normalizeH="0" baseline="0" noProof="0" dirty="0">
                <a:ln>
                  <a:noFill/>
                </a:ln>
                <a:effectLst/>
                <a:uLnTx/>
                <a:uFillTx/>
                <a:latin typeface="Arial" panose="020B0604020202020204" pitchFamily="34" charset="0"/>
                <a:cs typeface="Arial" panose="020B0604020202020204" pitchFamily="34" charset="0"/>
              </a:rPr>
              <a:t>	</a:t>
            </a:r>
            <a:r>
              <a:rPr lang="en-US" b="0" dirty="0">
                <a:latin typeface="Arial" panose="020B0604020202020204" pitchFamily="34" charset="0"/>
                <a:cs typeface="Arial" panose="020B0604020202020204" pitchFamily="34" charset="0"/>
              </a:rPr>
              <a:t>	       90.17</a:t>
            </a:r>
            <a:endParaRPr kumimoji="0" lang="en-US" sz="1600" b="0"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a:p>
            <a:pPr lvl="0" defTabSz="342900" fontAlgn="t">
              <a:spcAft>
                <a:spcPts val="1400"/>
              </a:spcAft>
              <a:defRPr/>
            </a:pPr>
            <a:r>
              <a:rPr lang="en-US" b="0" dirty="0">
                <a:latin typeface="Arial" panose="020B0604020202020204" pitchFamily="34" charset="0"/>
                <a:cs typeface="Arial" panose="020B0604020202020204" pitchFamily="34" charset="0"/>
              </a:rPr>
              <a:t>10.	</a:t>
            </a:r>
            <a:r>
              <a:rPr lang="en-US" kern="0" dirty="0">
                <a:latin typeface="Arial" panose="020B0604020202020204" pitchFamily="34" charset="0"/>
                <a:cs typeface="Arial" panose="020B0604020202020204" pitchFamily="34" charset="0"/>
              </a:rPr>
              <a:t>Sweden</a:t>
            </a:r>
            <a:r>
              <a:rPr lang="en-US" dirty="0">
                <a:latin typeface="Arial" panose="020B0604020202020204" pitchFamily="34" charset="0"/>
                <a:cs typeface="Arial" panose="020B0604020202020204" pitchFamily="34" charset="0"/>
              </a:rPr>
              <a:t>  </a:t>
            </a:r>
            <a:r>
              <a:rPr lang="en-US" b="0" dirty="0">
                <a:latin typeface="Arial" panose="020B0604020202020204" pitchFamily="34" charset="0"/>
                <a:cs typeface="Arial" panose="020B0604020202020204" pitchFamily="34" charset="0"/>
              </a:rPr>
              <a:t>					 90.11</a:t>
            </a:r>
            <a:endParaRPr kumimoji="0" lang="en-US" sz="1600" b="0"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p:txBody>
      </p:sp>
      <p:graphicFrame>
        <p:nvGraphicFramePr>
          <p:cNvPr id="26" name="Table 25">
            <a:extLst>
              <a:ext uri="{FF2B5EF4-FFF2-40B4-BE49-F238E27FC236}">
                <a16:creationId xmlns:a16="http://schemas.microsoft.com/office/drawing/2014/main" id="{6F915132-715F-4A80-92CD-203904526211}"/>
              </a:ext>
            </a:extLst>
          </p:cNvPr>
          <p:cNvGraphicFramePr>
            <a:graphicFrameLocks noGrp="1"/>
          </p:cNvGraphicFramePr>
          <p:nvPr>
            <p:extLst>
              <p:ext uri="{D42A27DB-BD31-4B8C-83A1-F6EECF244321}">
                <p14:modId xmlns:p14="http://schemas.microsoft.com/office/powerpoint/2010/main" val="2497081358"/>
              </p:ext>
            </p:extLst>
          </p:nvPr>
        </p:nvGraphicFramePr>
        <p:xfrm>
          <a:off x="4500510" y="1345096"/>
          <a:ext cx="4297680" cy="4846319"/>
        </p:xfrm>
        <a:graphic>
          <a:graphicData uri="http://schemas.openxmlformats.org/drawingml/2006/table">
            <a:tbl>
              <a:tblPr firstRow="1">
                <a:tableStyleId>{3B4B98B0-60AC-42C2-AFA5-B58CD77FA1E5}</a:tableStyleId>
              </a:tblPr>
              <a:tblGrid>
                <a:gridCol w="989114">
                  <a:extLst>
                    <a:ext uri="{9D8B030D-6E8A-4147-A177-3AD203B41FA5}">
                      <a16:colId xmlns:a16="http://schemas.microsoft.com/office/drawing/2014/main" val="1437582788"/>
                    </a:ext>
                  </a:extLst>
                </a:gridCol>
                <a:gridCol w="853303">
                  <a:extLst>
                    <a:ext uri="{9D8B030D-6E8A-4147-A177-3AD203B41FA5}">
                      <a16:colId xmlns:a16="http://schemas.microsoft.com/office/drawing/2014/main" val="1004971892"/>
                    </a:ext>
                  </a:extLst>
                </a:gridCol>
                <a:gridCol w="1018572">
                  <a:extLst>
                    <a:ext uri="{9D8B030D-6E8A-4147-A177-3AD203B41FA5}">
                      <a16:colId xmlns:a16="http://schemas.microsoft.com/office/drawing/2014/main" val="4217716791"/>
                    </a:ext>
                  </a:extLst>
                </a:gridCol>
                <a:gridCol w="1436691">
                  <a:extLst>
                    <a:ext uri="{9D8B030D-6E8A-4147-A177-3AD203B41FA5}">
                      <a16:colId xmlns:a16="http://schemas.microsoft.com/office/drawing/2014/main" val="3384488202"/>
                    </a:ext>
                  </a:extLst>
                </a:gridCol>
              </a:tblGrid>
              <a:tr h="645179">
                <a:tc>
                  <a:txBody>
                    <a:bodyPr/>
                    <a:lstStyle/>
                    <a:p>
                      <a:pPr algn="ctr"/>
                      <a:r>
                        <a:rPr lang="en-US" sz="1400" b="1" kern="1200" dirty="0">
                          <a:solidFill>
                            <a:schemeClr val="tx1"/>
                          </a:solidFill>
                          <a:latin typeface="+mn-lt"/>
                          <a:ea typeface="+mn-ea"/>
                          <a:cs typeface="+mn-cs"/>
                        </a:rPr>
                        <a:t>Procedures</a:t>
                      </a:r>
                    </a:p>
                    <a:p>
                      <a:pPr algn="ctr"/>
                      <a:r>
                        <a:rPr lang="en-US" sz="1400" b="0" kern="1200" dirty="0">
                          <a:solidFill>
                            <a:schemeClr val="tx1"/>
                          </a:solidFill>
                          <a:latin typeface="+mn-lt"/>
                          <a:ea typeface="+mn-ea"/>
                          <a:cs typeface="+mn-cs"/>
                        </a:rPr>
                        <a:t>(number)</a:t>
                      </a:r>
                    </a:p>
                  </a:txBody>
                  <a:tcPr marL="0" marR="0"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algn="ctr"/>
                      <a:r>
                        <a:rPr lang="en-US" sz="1400" b="1" kern="1200" dirty="0">
                          <a:solidFill>
                            <a:schemeClr val="tx1"/>
                          </a:solidFill>
                          <a:latin typeface="+mn-lt"/>
                          <a:ea typeface="+mn-ea"/>
                          <a:cs typeface="+mn-cs"/>
                        </a:rPr>
                        <a:t>Time</a:t>
                      </a:r>
                    </a:p>
                    <a:p>
                      <a:pPr algn="ctr"/>
                      <a:r>
                        <a:rPr lang="en-US" sz="1400" b="0" kern="1200" dirty="0">
                          <a:solidFill>
                            <a:schemeClr val="tx1"/>
                          </a:solidFill>
                          <a:latin typeface="+mn-lt"/>
                          <a:ea typeface="+mn-ea"/>
                          <a:cs typeface="+mn-cs"/>
                        </a:rPr>
                        <a:t>(days)</a:t>
                      </a:r>
                    </a:p>
                  </a:txBody>
                  <a:tcPr marL="0" marR="0"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en-US" sz="1400" b="1" kern="1200" dirty="0">
                          <a:solidFill>
                            <a:schemeClr val="tx1"/>
                          </a:solidFill>
                          <a:latin typeface="+mn-lt"/>
                          <a:ea typeface="+mn-ea"/>
                          <a:cs typeface="+mn-cs"/>
                        </a:rPr>
                        <a:t>Cost</a:t>
                      </a:r>
                      <a:r>
                        <a:rPr lang="en-US" sz="1400" b="0" kern="1200" dirty="0">
                          <a:solidFill>
                            <a:schemeClr val="tx1"/>
                          </a:solidFill>
                          <a:latin typeface="+mn-lt"/>
                          <a:ea typeface="+mn-ea"/>
                          <a:cs typeface="+mn-cs"/>
                        </a:rPr>
                        <a:t> (% of property value)</a:t>
                      </a:r>
                    </a:p>
                  </a:txBody>
                  <a:tcPr marL="0" marR="0" marT="0" marB="0" anchor="ctr">
                    <a:lnL>
                      <a:noFill/>
                    </a:lnL>
                    <a:lnR>
                      <a:noFill/>
                    </a:lnR>
                    <a:lnT w="12700" cmpd="sng">
                      <a:noFill/>
                    </a:lnT>
                    <a:lnB w="12700" cmpd="sng">
                      <a:noFill/>
                    </a:lnB>
                    <a:lnTlToBr w="12700" cmpd="sng">
                      <a:noFill/>
                      <a:prstDash val="solid"/>
                    </a:lnTlToBr>
                    <a:lnBlToTr w="12700" cmpd="sng">
                      <a:noFill/>
                      <a:prstDash val="solid"/>
                    </a:lnBlToTr>
                  </a:tcPr>
                </a:tc>
                <a:tc>
                  <a:txBody>
                    <a:bodyPr/>
                    <a:lstStyle/>
                    <a:p>
                      <a:pPr algn="ctr" fontAlgn="t"/>
                      <a:r>
                        <a:rPr lang="en-US" sz="1400" b="1" kern="1200" dirty="0">
                          <a:solidFill>
                            <a:schemeClr val="tx1"/>
                          </a:solidFill>
                          <a:latin typeface="+mn-lt"/>
                          <a:ea typeface="+mn-ea"/>
                          <a:cs typeface="+mn-cs"/>
                        </a:rPr>
                        <a:t>Quality of land administration index </a:t>
                      </a:r>
                      <a:r>
                        <a:rPr lang="en-US" sz="1400" b="0" kern="1200" dirty="0">
                          <a:solidFill>
                            <a:schemeClr val="tx1"/>
                          </a:solidFill>
                          <a:latin typeface="+mn-lt"/>
                          <a:ea typeface="+mn-ea"/>
                          <a:cs typeface="+mn-cs"/>
                        </a:rPr>
                        <a:t>(0-30)</a:t>
                      </a:r>
                    </a:p>
                  </a:txBody>
                  <a:tcPr marL="0" marR="0" marT="0" marB="0" anchor="ctr">
                    <a:lnL>
                      <a:noFill/>
                    </a:lnL>
                    <a:lnR>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644392956"/>
                  </a:ext>
                </a:extLst>
              </a:tr>
              <a:tr h="420114">
                <a:tc>
                  <a:txBody>
                    <a:bodyPr/>
                    <a:lstStyle/>
                    <a:p>
                      <a:pPr algn="ctr"/>
                      <a:r>
                        <a:rPr lang="en-US" sz="1400" b="0" i="0" u="none" strike="noStrike" kern="1200" dirty="0">
                          <a:solidFill>
                            <a:schemeClr val="tx1"/>
                          </a:solidFill>
                          <a:effectLst/>
                          <a:latin typeface="+mj-lt"/>
                          <a:ea typeface="+mn-ea"/>
                          <a:cs typeface="+mn-cs"/>
                        </a:rPr>
                        <a:t>2</a:t>
                      </a:r>
                    </a:p>
                  </a:txBody>
                  <a:tcPr marL="47625" marR="47625" marT="9525" marB="9525" anchor="ctr">
                    <a:lnT w="12700" cmpd="sng">
                      <a:noFill/>
                    </a:lnT>
                    <a:lnB w="12700" cap="flat" cmpd="sng" algn="ctr">
                      <a:solidFill>
                        <a:schemeClr val="bg1">
                          <a:lumMod val="85000"/>
                        </a:schemeClr>
                      </a:solidFill>
                      <a:prstDash val="sysDot"/>
                      <a:round/>
                      <a:headEnd type="none" w="med" len="med"/>
                      <a:tailEnd type="none" w="med" len="med"/>
                    </a:lnB>
                  </a:tcPr>
                </a:tc>
                <a:tc>
                  <a:txBody>
                    <a:bodyPr/>
                    <a:lstStyle/>
                    <a:p>
                      <a:pPr algn="ctr"/>
                      <a:r>
                        <a:rPr lang="en-US" sz="1400" b="0" i="0" u="none" strike="noStrike" kern="1200" dirty="0">
                          <a:solidFill>
                            <a:schemeClr val="tx1"/>
                          </a:solidFill>
                          <a:effectLst/>
                          <a:latin typeface="+mj-lt"/>
                          <a:ea typeface="+mn-ea"/>
                          <a:cs typeface="+mn-cs"/>
                        </a:rPr>
                        <a:t>1</a:t>
                      </a:r>
                    </a:p>
                  </a:txBody>
                  <a:tcPr marL="47625" marR="47625" marT="9525" marB="9525" anchor="ctr">
                    <a:lnT w="12700" cmpd="sng">
                      <a:noFill/>
                    </a:lnT>
                    <a:lnB w="12700" cap="flat" cmpd="sng" algn="ctr">
                      <a:solidFill>
                        <a:schemeClr val="bg1">
                          <a:lumMod val="85000"/>
                        </a:schemeClr>
                      </a:solidFill>
                      <a:prstDash val="sysDot"/>
                      <a:round/>
                      <a:headEnd type="none" w="med" len="med"/>
                      <a:tailEnd type="none" w="med" len="med"/>
                    </a:lnB>
                  </a:tcPr>
                </a:tc>
                <a:tc>
                  <a:txBody>
                    <a:bodyPr/>
                    <a:lstStyle/>
                    <a:p>
                      <a:pPr algn="ctr" fontAlgn="t"/>
                      <a:r>
                        <a:rPr lang="en-US" sz="1400" b="0" i="0" u="none" strike="noStrike" kern="1200" dirty="0">
                          <a:solidFill>
                            <a:schemeClr val="tx1"/>
                          </a:solidFill>
                          <a:effectLst/>
                          <a:latin typeface="+mj-lt"/>
                          <a:ea typeface="+mn-ea"/>
                          <a:cs typeface="+mn-cs"/>
                        </a:rPr>
                        <a:t>0.1</a:t>
                      </a:r>
                    </a:p>
                  </a:txBody>
                  <a:tcPr marL="0" marR="0" marT="0" marB="0" anchor="ctr">
                    <a:lnT w="12700" cmpd="sng">
                      <a:noFill/>
                    </a:lnT>
                    <a:lnB w="12700" cap="flat" cmpd="sng" algn="ctr">
                      <a:solidFill>
                        <a:schemeClr val="bg1">
                          <a:lumMod val="85000"/>
                        </a:schemeClr>
                      </a:solidFill>
                      <a:prstDash val="sysDot"/>
                      <a:round/>
                      <a:headEnd type="none" w="med" len="med"/>
                      <a:tailEnd type="none" w="med" len="med"/>
                    </a:lnB>
                  </a:tcPr>
                </a:tc>
                <a:tc>
                  <a:txBody>
                    <a:bodyPr/>
                    <a:lstStyle/>
                    <a:p>
                      <a:pPr algn="ctr" fontAlgn="t"/>
                      <a:r>
                        <a:rPr lang="en-US" sz="1400" b="0" i="0" u="none" strike="noStrike" kern="1200" dirty="0">
                          <a:solidFill>
                            <a:schemeClr val="tx1"/>
                          </a:solidFill>
                          <a:effectLst/>
                          <a:latin typeface="+mj-lt"/>
                          <a:ea typeface="+mn-ea"/>
                          <a:cs typeface="+mn-cs"/>
                        </a:rPr>
                        <a:t>26.5</a:t>
                      </a:r>
                    </a:p>
                  </a:txBody>
                  <a:tcPr marL="0" marR="0" marT="0" marB="0" anchor="ctr">
                    <a:lnT w="12700" cmpd="sng">
                      <a:noFill/>
                    </a:lnT>
                    <a:lnB w="12700" cap="flat" cmpd="sng" algn="ctr">
                      <a:solidFill>
                        <a:schemeClr val="bg1">
                          <a:lumMod val="85000"/>
                        </a:schemeClr>
                      </a:solidFill>
                      <a:prstDash val="sysDot"/>
                      <a:round/>
                      <a:headEnd type="none" w="med" len="med"/>
                      <a:tailEnd type="none" w="med" len="med"/>
                    </a:lnB>
                  </a:tcPr>
                </a:tc>
                <a:extLst>
                  <a:ext uri="{0D108BD9-81ED-4DB2-BD59-A6C34878D82A}">
                    <a16:rowId xmlns:a16="http://schemas.microsoft.com/office/drawing/2014/main" val="107933120"/>
                  </a:ext>
                </a:extLst>
              </a:tr>
              <a:tr h="420114">
                <a:tc>
                  <a:txBody>
                    <a:bodyPr/>
                    <a:lstStyle/>
                    <a:p>
                      <a:pPr algn="ctr"/>
                      <a:r>
                        <a:rPr lang="en-US" sz="1400" b="0" i="0" u="none" strike="noStrike" kern="1200" dirty="0">
                          <a:solidFill>
                            <a:schemeClr val="tx1"/>
                          </a:solidFill>
                          <a:effectLst/>
                          <a:latin typeface="+mj-lt"/>
                          <a:ea typeface="+mn-ea"/>
                          <a:cs typeface="+mn-cs"/>
                        </a:rPr>
                        <a:t>3</a:t>
                      </a:r>
                    </a:p>
                  </a:txBody>
                  <a:tcPr marL="47625" marR="47625" marT="9525" marB="9525" anchor="ctr">
                    <a:lnT w="12700" cap="flat" cmpd="sng" algn="ctr">
                      <a:solidFill>
                        <a:schemeClr val="bg1">
                          <a:lumMod val="85000"/>
                        </a:schemeClr>
                      </a:solidFill>
                      <a:prstDash val="sysDot"/>
                      <a:round/>
                      <a:headEnd type="none" w="med" len="med"/>
                      <a:tailEnd type="none" w="med" len="med"/>
                    </a:lnT>
                    <a:lnB w="12700" cap="flat" cmpd="sng" algn="ctr">
                      <a:solidFill>
                        <a:schemeClr val="bg1">
                          <a:lumMod val="85000"/>
                        </a:schemeClr>
                      </a:solidFill>
                      <a:prstDash val="sysDot"/>
                      <a:round/>
                      <a:headEnd type="none" w="med" len="med"/>
                      <a:tailEnd type="none" w="med" len="med"/>
                    </a:lnB>
                    <a:solidFill>
                      <a:schemeClr val="bg1"/>
                    </a:solidFill>
                  </a:tcPr>
                </a:tc>
                <a:tc>
                  <a:txBody>
                    <a:bodyPr/>
                    <a:lstStyle/>
                    <a:p>
                      <a:pPr algn="ctr"/>
                      <a:r>
                        <a:rPr lang="en-US" sz="1400" b="0" i="0" u="none" strike="noStrike" kern="1200" dirty="0">
                          <a:solidFill>
                            <a:schemeClr val="tx1"/>
                          </a:solidFill>
                          <a:effectLst/>
                          <a:latin typeface="+mj-lt"/>
                          <a:ea typeface="+mn-ea"/>
                          <a:cs typeface="+mn-cs"/>
                        </a:rPr>
                        <a:t>7</a:t>
                      </a:r>
                    </a:p>
                  </a:txBody>
                  <a:tcPr marL="47625" marR="47625" marT="9525" marB="9525" anchor="ctr">
                    <a:lnT w="12700" cap="flat" cmpd="sng" algn="ctr">
                      <a:solidFill>
                        <a:schemeClr val="bg1">
                          <a:lumMod val="85000"/>
                        </a:schemeClr>
                      </a:solidFill>
                      <a:prstDash val="sysDot"/>
                      <a:round/>
                      <a:headEnd type="none" w="med" len="med"/>
                      <a:tailEnd type="none" w="med" len="med"/>
                    </a:lnT>
                    <a:lnB w="12700" cap="flat" cmpd="sng" algn="ctr">
                      <a:solidFill>
                        <a:schemeClr val="bg1">
                          <a:lumMod val="85000"/>
                        </a:schemeClr>
                      </a:solidFill>
                      <a:prstDash val="sysDot"/>
                      <a:round/>
                      <a:headEnd type="none" w="med" len="med"/>
                      <a:tailEnd type="none" w="med" len="med"/>
                    </a:lnB>
                    <a:solidFill>
                      <a:schemeClr val="bg1"/>
                    </a:solidFill>
                  </a:tcPr>
                </a:tc>
                <a:tc>
                  <a:txBody>
                    <a:bodyPr/>
                    <a:lstStyle/>
                    <a:p>
                      <a:pPr algn="ctr" fontAlgn="t"/>
                      <a:r>
                        <a:rPr lang="en-US" sz="1400" b="0" i="0" u="none" strike="noStrike" kern="1200" dirty="0">
                          <a:solidFill>
                            <a:schemeClr val="tx1"/>
                          </a:solidFill>
                          <a:effectLst/>
                          <a:latin typeface="+mj-lt"/>
                          <a:ea typeface="+mn-ea"/>
                          <a:cs typeface="+mn-cs"/>
                        </a:rPr>
                        <a:t>0.1</a:t>
                      </a:r>
                    </a:p>
                  </a:txBody>
                  <a:tcPr marL="0" marR="0" marT="0" marB="0" anchor="ctr">
                    <a:lnT w="12700" cap="flat" cmpd="sng" algn="ctr">
                      <a:solidFill>
                        <a:schemeClr val="bg1">
                          <a:lumMod val="85000"/>
                        </a:schemeClr>
                      </a:solidFill>
                      <a:prstDash val="sysDot"/>
                      <a:round/>
                      <a:headEnd type="none" w="med" len="med"/>
                      <a:tailEnd type="none" w="med" len="med"/>
                    </a:lnT>
                    <a:lnB w="12700" cap="flat" cmpd="sng" algn="ctr">
                      <a:solidFill>
                        <a:schemeClr val="bg1">
                          <a:lumMod val="85000"/>
                        </a:schemeClr>
                      </a:solidFill>
                      <a:prstDash val="sysDot"/>
                      <a:round/>
                      <a:headEnd type="none" w="med" len="med"/>
                      <a:tailEnd type="none" w="med" len="med"/>
                    </a:lnB>
                    <a:solidFill>
                      <a:schemeClr val="bg1"/>
                    </a:solidFill>
                  </a:tcPr>
                </a:tc>
                <a:tc>
                  <a:txBody>
                    <a:bodyPr/>
                    <a:lstStyle/>
                    <a:p>
                      <a:pPr algn="ctr" fontAlgn="t"/>
                      <a:r>
                        <a:rPr lang="en-US" sz="1400" b="0" i="0" u="none" strike="noStrike" kern="1200" dirty="0">
                          <a:solidFill>
                            <a:schemeClr val="tx1"/>
                          </a:solidFill>
                          <a:effectLst/>
                          <a:latin typeface="+mj-lt"/>
                          <a:ea typeface="+mn-ea"/>
                          <a:cs typeface="+mn-cs"/>
                        </a:rPr>
                        <a:t>28.5</a:t>
                      </a:r>
                    </a:p>
                  </a:txBody>
                  <a:tcPr marL="0" marR="0" marT="0" marB="0" anchor="ctr">
                    <a:lnT w="12700" cap="flat" cmpd="sng" algn="ctr">
                      <a:solidFill>
                        <a:schemeClr val="bg1">
                          <a:lumMod val="85000"/>
                        </a:schemeClr>
                      </a:solidFill>
                      <a:prstDash val="sysDot"/>
                      <a:round/>
                      <a:headEnd type="none" w="med" len="med"/>
                      <a:tailEnd type="none" w="med" len="med"/>
                    </a:lnT>
                    <a:lnB w="12700" cap="flat" cmpd="sng" algn="ctr">
                      <a:solidFill>
                        <a:schemeClr val="bg1">
                          <a:lumMod val="85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2395015879"/>
                  </a:ext>
                </a:extLst>
              </a:tr>
              <a:tr h="420114">
                <a:tc>
                  <a:txBody>
                    <a:bodyPr/>
                    <a:lstStyle/>
                    <a:p>
                      <a:pPr algn="ctr"/>
                      <a:r>
                        <a:rPr lang="en-US" sz="1400" b="0" i="0" u="none" strike="noStrike" kern="1200">
                          <a:solidFill>
                            <a:schemeClr val="tx1"/>
                          </a:solidFill>
                          <a:effectLst/>
                          <a:latin typeface="+mj-lt"/>
                          <a:ea typeface="+mn-ea"/>
                          <a:cs typeface="+mn-cs"/>
                        </a:rPr>
                        <a:t>3</a:t>
                      </a:r>
                    </a:p>
                  </a:txBody>
                  <a:tcPr marL="47625" marR="47625" marT="9525" marB="9525" anchor="ctr">
                    <a:lnT w="12700" cap="flat" cmpd="sng" algn="ctr">
                      <a:solidFill>
                        <a:schemeClr val="bg1">
                          <a:lumMod val="85000"/>
                        </a:schemeClr>
                      </a:solidFill>
                      <a:prstDash val="sysDot"/>
                      <a:round/>
                      <a:headEnd type="none" w="med" len="med"/>
                      <a:tailEnd type="none" w="med" len="med"/>
                    </a:lnT>
                    <a:lnB w="12700" cap="flat" cmpd="sng" algn="ctr">
                      <a:solidFill>
                        <a:schemeClr val="bg1">
                          <a:lumMod val="85000"/>
                        </a:schemeClr>
                      </a:solidFill>
                      <a:prstDash val="sysDot"/>
                      <a:round/>
                      <a:headEnd type="none" w="med" len="med"/>
                      <a:tailEnd type="none" w="med" len="med"/>
                    </a:lnB>
                    <a:solidFill>
                      <a:schemeClr val="bg1"/>
                    </a:solidFill>
                  </a:tcPr>
                </a:tc>
                <a:tc>
                  <a:txBody>
                    <a:bodyPr/>
                    <a:lstStyle/>
                    <a:p>
                      <a:pPr algn="ctr"/>
                      <a:r>
                        <a:rPr lang="en-US" sz="1400" b="0" i="0" u="none" strike="noStrike" kern="1200" dirty="0">
                          <a:solidFill>
                            <a:schemeClr val="tx1"/>
                          </a:solidFill>
                          <a:effectLst/>
                          <a:latin typeface="+mj-lt"/>
                          <a:ea typeface="+mn-ea"/>
                          <a:cs typeface="+mn-cs"/>
                        </a:rPr>
                        <a:t>3.5</a:t>
                      </a:r>
                    </a:p>
                  </a:txBody>
                  <a:tcPr marL="47625" marR="47625" marT="9525" marB="9525" anchor="ctr">
                    <a:lnT w="12700" cap="flat" cmpd="sng" algn="ctr">
                      <a:solidFill>
                        <a:schemeClr val="bg1">
                          <a:lumMod val="85000"/>
                        </a:schemeClr>
                      </a:solidFill>
                      <a:prstDash val="sysDot"/>
                      <a:round/>
                      <a:headEnd type="none" w="med" len="med"/>
                      <a:tailEnd type="none" w="med" len="med"/>
                    </a:lnT>
                    <a:lnB w="12700" cap="flat" cmpd="sng" algn="ctr">
                      <a:solidFill>
                        <a:schemeClr val="bg1">
                          <a:lumMod val="85000"/>
                        </a:schemeClr>
                      </a:solidFill>
                      <a:prstDash val="sysDot"/>
                      <a:round/>
                      <a:headEnd type="none" w="med" len="med"/>
                      <a:tailEnd type="none" w="med" len="med"/>
                    </a:lnB>
                    <a:solidFill>
                      <a:schemeClr val="bg1"/>
                    </a:solidFill>
                  </a:tcPr>
                </a:tc>
                <a:tc>
                  <a:txBody>
                    <a:bodyPr/>
                    <a:lstStyle/>
                    <a:p>
                      <a:pPr algn="ctr" fontAlgn="t"/>
                      <a:r>
                        <a:rPr lang="en-US" sz="1400" b="0" i="0" u="none" strike="noStrike" kern="1200" dirty="0">
                          <a:solidFill>
                            <a:schemeClr val="tx1"/>
                          </a:solidFill>
                          <a:effectLst/>
                          <a:latin typeface="+mj-lt"/>
                          <a:ea typeface="+mn-ea"/>
                          <a:cs typeface="+mn-cs"/>
                        </a:rPr>
                        <a:t>0.8</a:t>
                      </a:r>
                    </a:p>
                  </a:txBody>
                  <a:tcPr marL="0" marR="0" marT="0" marB="0" anchor="ctr">
                    <a:lnT w="12700" cap="flat" cmpd="sng" algn="ctr">
                      <a:solidFill>
                        <a:schemeClr val="bg1">
                          <a:lumMod val="85000"/>
                        </a:schemeClr>
                      </a:solidFill>
                      <a:prstDash val="sysDot"/>
                      <a:round/>
                      <a:headEnd type="none" w="med" len="med"/>
                      <a:tailEnd type="none" w="med" len="med"/>
                    </a:lnT>
                    <a:lnB w="12700" cap="flat" cmpd="sng" algn="ctr">
                      <a:solidFill>
                        <a:schemeClr val="bg1">
                          <a:lumMod val="85000"/>
                        </a:schemeClr>
                      </a:solidFill>
                      <a:prstDash val="sysDot"/>
                      <a:round/>
                      <a:headEnd type="none" w="med" len="med"/>
                      <a:tailEnd type="none" w="med" len="med"/>
                    </a:lnB>
                    <a:solidFill>
                      <a:schemeClr val="bg1"/>
                    </a:solidFill>
                  </a:tcPr>
                </a:tc>
                <a:tc>
                  <a:txBody>
                    <a:bodyPr/>
                    <a:lstStyle/>
                    <a:p>
                      <a:pPr algn="ctr" fontAlgn="t"/>
                      <a:r>
                        <a:rPr lang="en-US" sz="1400" b="0" i="0" u="none" strike="noStrike" kern="1200" dirty="0">
                          <a:solidFill>
                            <a:schemeClr val="tx1"/>
                          </a:solidFill>
                          <a:effectLst/>
                          <a:latin typeface="+mj-lt"/>
                          <a:ea typeface="+mn-ea"/>
                          <a:cs typeface="+mn-cs"/>
                        </a:rPr>
                        <a:t>28.5</a:t>
                      </a:r>
                    </a:p>
                  </a:txBody>
                  <a:tcPr marL="0" marR="0" marT="0" marB="0" anchor="ctr">
                    <a:lnT w="12700" cap="flat" cmpd="sng" algn="ctr">
                      <a:solidFill>
                        <a:schemeClr val="bg1">
                          <a:lumMod val="85000"/>
                        </a:schemeClr>
                      </a:solidFill>
                      <a:prstDash val="sysDot"/>
                      <a:round/>
                      <a:headEnd type="none" w="med" len="med"/>
                      <a:tailEnd type="none" w="med" len="med"/>
                    </a:lnT>
                    <a:lnB w="12700" cap="flat" cmpd="sng" algn="ctr">
                      <a:solidFill>
                        <a:schemeClr val="bg1">
                          <a:lumMod val="85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2170774926"/>
                  </a:ext>
                </a:extLst>
              </a:tr>
              <a:tr h="420114">
                <a:tc>
                  <a:txBody>
                    <a:bodyPr/>
                    <a:lstStyle/>
                    <a:p>
                      <a:pPr algn="ctr"/>
                      <a:r>
                        <a:rPr lang="en-US" sz="1400" b="0" i="0" u="none" strike="noStrike" kern="1200">
                          <a:solidFill>
                            <a:schemeClr val="tx1"/>
                          </a:solidFill>
                          <a:effectLst/>
                          <a:latin typeface="+mj-lt"/>
                          <a:ea typeface="+mn-ea"/>
                          <a:cs typeface="+mn-cs"/>
                        </a:rPr>
                        <a:t>1</a:t>
                      </a:r>
                    </a:p>
                  </a:txBody>
                  <a:tcPr marL="47625" marR="47625" marT="9525" marB="9525" anchor="ctr">
                    <a:lnT w="12700" cap="flat" cmpd="sng" algn="ctr">
                      <a:solidFill>
                        <a:schemeClr val="bg1">
                          <a:lumMod val="85000"/>
                        </a:schemeClr>
                      </a:solidFill>
                      <a:prstDash val="sysDot"/>
                      <a:round/>
                      <a:headEnd type="none" w="med" len="med"/>
                      <a:tailEnd type="none" w="med" len="med"/>
                    </a:lnT>
                    <a:lnB w="12700" cap="flat" cmpd="sng" algn="ctr">
                      <a:solidFill>
                        <a:schemeClr val="bg1">
                          <a:lumMod val="85000"/>
                        </a:schemeClr>
                      </a:solidFill>
                      <a:prstDash val="sysDot"/>
                      <a:round/>
                      <a:headEnd type="none" w="med" len="med"/>
                      <a:tailEnd type="none" w="med" len="med"/>
                    </a:lnB>
                    <a:solidFill>
                      <a:schemeClr val="bg1"/>
                    </a:solidFill>
                  </a:tcPr>
                </a:tc>
                <a:tc>
                  <a:txBody>
                    <a:bodyPr/>
                    <a:lstStyle/>
                    <a:p>
                      <a:pPr algn="ctr"/>
                      <a:r>
                        <a:rPr lang="en-US" sz="1400" b="0" i="0" u="none" strike="noStrike" kern="1200" dirty="0">
                          <a:solidFill>
                            <a:schemeClr val="tx1"/>
                          </a:solidFill>
                          <a:effectLst/>
                          <a:latin typeface="+mj-lt"/>
                          <a:ea typeface="+mn-ea"/>
                          <a:cs typeface="+mn-cs"/>
                        </a:rPr>
                        <a:t>1</a:t>
                      </a:r>
                    </a:p>
                  </a:txBody>
                  <a:tcPr marL="47625" marR="47625" marT="9525" marB="9525" anchor="ctr">
                    <a:lnT w="12700" cap="flat" cmpd="sng" algn="ctr">
                      <a:solidFill>
                        <a:schemeClr val="bg1">
                          <a:lumMod val="85000"/>
                        </a:schemeClr>
                      </a:solidFill>
                      <a:prstDash val="sysDot"/>
                      <a:round/>
                      <a:headEnd type="none" w="med" len="med"/>
                      <a:tailEnd type="none" w="med" len="med"/>
                    </a:lnT>
                    <a:lnB w="12700" cap="flat" cmpd="sng" algn="ctr">
                      <a:solidFill>
                        <a:schemeClr val="bg1">
                          <a:lumMod val="85000"/>
                        </a:schemeClr>
                      </a:solidFill>
                      <a:prstDash val="sysDot"/>
                      <a:round/>
                      <a:headEnd type="none" w="med" len="med"/>
                      <a:tailEnd type="none" w="med" len="med"/>
                    </a:lnB>
                    <a:solidFill>
                      <a:schemeClr val="bg1"/>
                    </a:solidFill>
                  </a:tcPr>
                </a:tc>
                <a:tc>
                  <a:txBody>
                    <a:bodyPr/>
                    <a:lstStyle/>
                    <a:p>
                      <a:pPr algn="ctr" fontAlgn="t"/>
                      <a:r>
                        <a:rPr lang="en-US" sz="1400" b="0" i="0" u="none" strike="noStrike" kern="1200" dirty="0">
                          <a:solidFill>
                            <a:schemeClr val="tx1"/>
                          </a:solidFill>
                          <a:effectLst/>
                          <a:latin typeface="+mj-lt"/>
                          <a:ea typeface="+mn-ea"/>
                          <a:cs typeface="+mn-cs"/>
                        </a:rPr>
                        <a:t>0.0</a:t>
                      </a:r>
                    </a:p>
                  </a:txBody>
                  <a:tcPr marL="0" marR="0" marT="0" marB="0" anchor="ctr">
                    <a:lnT w="12700" cap="flat" cmpd="sng" algn="ctr">
                      <a:solidFill>
                        <a:schemeClr val="bg1">
                          <a:lumMod val="85000"/>
                        </a:schemeClr>
                      </a:solidFill>
                      <a:prstDash val="sysDot"/>
                      <a:round/>
                      <a:headEnd type="none" w="med" len="med"/>
                      <a:tailEnd type="none" w="med" len="med"/>
                    </a:lnT>
                    <a:lnB w="12700" cap="flat" cmpd="sng" algn="ctr">
                      <a:solidFill>
                        <a:schemeClr val="bg1">
                          <a:lumMod val="85000"/>
                        </a:schemeClr>
                      </a:solidFill>
                      <a:prstDash val="sysDot"/>
                      <a:round/>
                      <a:headEnd type="none" w="med" len="med"/>
                      <a:tailEnd type="none" w="med" len="med"/>
                    </a:lnB>
                    <a:solidFill>
                      <a:schemeClr val="bg1"/>
                    </a:solidFill>
                  </a:tcPr>
                </a:tc>
                <a:tc>
                  <a:txBody>
                    <a:bodyPr/>
                    <a:lstStyle/>
                    <a:p>
                      <a:pPr algn="ctr" fontAlgn="t"/>
                      <a:r>
                        <a:rPr lang="en-US" sz="1400" b="0" i="0" u="none" strike="noStrike" kern="1200" dirty="0">
                          <a:solidFill>
                            <a:schemeClr val="tx1"/>
                          </a:solidFill>
                          <a:effectLst/>
                          <a:latin typeface="+mj-lt"/>
                          <a:ea typeface="+mn-ea"/>
                          <a:cs typeface="+mn-cs"/>
                        </a:rPr>
                        <a:t>21.5</a:t>
                      </a:r>
                    </a:p>
                  </a:txBody>
                  <a:tcPr marL="0" marR="0" marT="0" marB="0" anchor="ctr">
                    <a:lnT w="12700" cap="flat" cmpd="sng" algn="ctr">
                      <a:solidFill>
                        <a:schemeClr val="bg1">
                          <a:lumMod val="85000"/>
                        </a:schemeClr>
                      </a:solidFill>
                      <a:prstDash val="sysDot"/>
                      <a:round/>
                      <a:headEnd type="none" w="med" len="med"/>
                      <a:tailEnd type="none" w="med" len="med"/>
                    </a:lnT>
                    <a:lnB w="12700" cap="flat" cmpd="sng" algn="ctr">
                      <a:solidFill>
                        <a:schemeClr val="bg1">
                          <a:lumMod val="85000"/>
                        </a:schemeClr>
                      </a:solidFill>
                      <a:prstDash val="sysDot"/>
                      <a:round/>
                      <a:headEnd type="none" w="med" len="med"/>
                      <a:tailEnd type="none" w="med" len="med"/>
                    </a:lnB>
                    <a:solidFill>
                      <a:schemeClr val="bg1"/>
                    </a:solidFill>
                  </a:tcPr>
                </a:tc>
                <a:extLst>
                  <a:ext uri="{0D108BD9-81ED-4DB2-BD59-A6C34878D82A}">
                    <a16:rowId xmlns:a16="http://schemas.microsoft.com/office/drawing/2014/main" val="2530650651"/>
                  </a:ext>
                </a:extLst>
              </a:tr>
              <a:tr h="420114">
                <a:tc>
                  <a:txBody>
                    <a:bodyPr/>
                    <a:lstStyle/>
                    <a:p>
                      <a:pPr algn="ctr"/>
                      <a:r>
                        <a:rPr lang="en-US" sz="1400" b="0" i="0" u="none" strike="noStrike" kern="1200">
                          <a:solidFill>
                            <a:schemeClr val="tx1"/>
                          </a:solidFill>
                          <a:effectLst/>
                          <a:latin typeface="+mj-lt"/>
                          <a:ea typeface="+mn-ea"/>
                          <a:cs typeface="+mn-cs"/>
                        </a:rPr>
                        <a:t>2</a:t>
                      </a:r>
                    </a:p>
                  </a:txBody>
                  <a:tcPr marL="47625" marR="47625" marT="9525" marB="9525" anchor="ctr">
                    <a:lnT w="12700" cap="flat" cmpd="sng" algn="ctr">
                      <a:solidFill>
                        <a:schemeClr val="bg1">
                          <a:lumMod val="85000"/>
                        </a:schemeClr>
                      </a:solidFill>
                      <a:prstDash val="sysDot"/>
                      <a:round/>
                      <a:headEnd type="none" w="med" len="med"/>
                      <a:tailEnd type="none" w="med" len="med"/>
                    </a:lnT>
                    <a:lnB w="12700" cap="flat" cmpd="sng" algn="ctr">
                      <a:solidFill>
                        <a:schemeClr val="bg1">
                          <a:lumMod val="85000"/>
                        </a:schemeClr>
                      </a:solidFill>
                      <a:prstDash val="sysDot"/>
                      <a:round/>
                      <a:headEnd type="none" w="med" len="med"/>
                      <a:tailEnd type="none" w="med" len="med"/>
                    </a:lnB>
                  </a:tcPr>
                </a:tc>
                <a:tc>
                  <a:txBody>
                    <a:bodyPr/>
                    <a:lstStyle/>
                    <a:p>
                      <a:pPr algn="ctr"/>
                      <a:r>
                        <a:rPr lang="en-US" sz="1400" b="0" i="0" u="none" strike="noStrike" kern="1200" dirty="0">
                          <a:solidFill>
                            <a:schemeClr val="tx1"/>
                          </a:solidFill>
                          <a:effectLst/>
                          <a:latin typeface="+mj-lt"/>
                          <a:ea typeface="+mn-ea"/>
                          <a:cs typeface="+mn-cs"/>
                        </a:rPr>
                        <a:t>3</a:t>
                      </a:r>
                    </a:p>
                  </a:txBody>
                  <a:tcPr marL="47625" marR="47625" marT="9525" marB="9525" anchor="ctr">
                    <a:lnT w="12700" cap="flat" cmpd="sng" algn="ctr">
                      <a:solidFill>
                        <a:schemeClr val="bg1">
                          <a:lumMod val="85000"/>
                        </a:schemeClr>
                      </a:solidFill>
                      <a:prstDash val="sysDot"/>
                      <a:round/>
                      <a:headEnd type="none" w="med" len="med"/>
                      <a:tailEnd type="none" w="med" len="med"/>
                    </a:lnT>
                    <a:lnB w="12700" cap="flat" cmpd="sng" algn="ctr">
                      <a:solidFill>
                        <a:schemeClr val="bg1">
                          <a:lumMod val="85000"/>
                        </a:schemeClr>
                      </a:solidFill>
                      <a:prstDash val="sysDot"/>
                      <a:round/>
                      <a:headEnd type="none" w="med" len="med"/>
                      <a:tailEnd type="none" w="med" len="med"/>
                    </a:lnB>
                  </a:tcPr>
                </a:tc>
                <a:tc>
                  <a:txBody>
                    <a:bodyPr/>
                    <a:lstStyle/>
                    <a:p>
                      <a:pPr algn="ctr" fontAlgn="t"/>
                      <a:r>
                        <a:rPr lang="en-US" sz="1400" b="0" i="0" u="none" strike="noStrike" kern="1200" dirty="0">
                          <a:solidFill>
                            <a:schemeClr val="tx1"/>
                          </a:solidFill>
                          <a:effectLst/>
                          <a:latin typeface="+mj-lt"/>
                          <a:ea typeface="+mn-ea"/>
                          <a:cs typeface="+mn-cs"/>
                        </a:rPr>
                        <a:t>0.0</a:t>
                      </a:r>
                    </a:p>
                  </a:txBody>
                  <a:tcPr marL="0" marR="0" marT="0" marB="0" anchor="ctr">
                    <a:lnT w="12700" cap="flat" cmpd="sng" algn="ctr">
                      <a:solidFill>
                        <a:schemeClr val="bg1">
                          <a:lumMod val="85000"/>
                        </a:schemeClr>
                      </a:solidFill>
                      <a:prstDash val="sysDot"/>
                      <a:round/>
                      <a:headEnd type="none" w="med" len="med"/>
                      <a:tailEnd type="none" w="med" len="med"/>
                    </a:lnT>
                    <a:lnB w="12700" cap="flat" cmpd="sng" algn="ctr">
                      <a:solidFill>
                        <a:schemeClr val="bg1">
                          <a:lumMod val="85000"/>
                        </a:schemeClr>
                      </a:solidFill>
                      <a:prstDash val="sysDot"/>
                      <a:round/>
                      <a:headEnd type="none" w="med" len="med"/>
                      <a:tailEnd type="none" w="med" len="med"/>
                    </a:lnB>
                  </a:tcPr>
                </a:tc>
                <a:tc>
                  <a:txBody>
                    <a:bodyPr/>
                    <a:lstStyle/>
                    <a:p>
                      <a:pPr algn="ctr" fontAlgn="t"/>
                      <a:r>
                        <a:rPr lang="en-US" sz="1400" b="0" i="0" u="none" strike="noStrike" kern="1200" dirty="0">
                          <a:solidFill>
                            <a:schemeClr val="tx1"/>
                          </a:solidFill>
                          <a:effectLst/>
                          <a:latin typeface="+mj-lt"/>
                          <a:ea typeface="+mn-ea"/>
                          <a:cs typeface="+mn-cs"/>
                        </a:rPr>
                        <a:t>23.5</a:t>
                      </a:r>
                    </a:p>
                  </a:txBody>
                  <a:tcPr marL="0" marR="0" marT="0" marB="0" anchor="ctr">
                    <a:lnT w="12700" cap="flat" cmpd="sng" algn="ctr">
                      <a:solidFill>
                        <a:schemeClr val="bg1">
                          <a:lumMod val="85000"/>
                        </a:schemeClr>
                      </a:solidFill>
                      <a:prstDash val="sysDot"/>
                      <a:round/>
                      <a:headEnd type="none" w="med" len="med"/>
                      <a:tailEnd type="none" w="med" len="med"/>
                    </a:lnT>
                    <a:lnB w="12700" cap="flat" cmpd="sng" algn="ctr">
                      <a:solidFill>
                        <a:schemeClr val="bg1">
                          <a:lumMod val="85000"/>
                        </a:schemeClr>
                      </a:solidFill>
                      <a:prstDash val="sysDot"/>
                      <a:round/>
                      <a:headEnd type="none" w="med" len="med"/>
                      <a:tailEnd type="none" w="med" len="med"/>
                    </a:lnB>
                  </a:tcPr>
                </a:tc>
                <a:extLst>
                  <a:ext uri="{0D108BD9-81ED-4DB2-BD59-A6C34878D82A}">
                    <a16:rowId xmlns:a16="http://schemas.microsoft.com/office/drawing/2014/main" val="2788273211"/>
                  </a:ext>
                </a:extLst>
              </a:tr>
              <a:tr h="420114">
                <a:tc>
                  <a:txBody>
                    <a:bodyPr/>
                    <a:lstStyle/>
                    <a:p>
                      <a:pPr algn="ctr"/>
                      <a:r>
                        <a:rPr lang="en-US" sz="1400" b="0" i="0" u="none" strike="noStrike" kern="1200">
                          <a:solidFill>
                            <a:schemeClr val="tx1"/>
                          </a:solidFill>
                          <a:effectLst/>
                          <a:latin typeface="+mj-lt"/>
                          <a:ea typeface="+mn-ea"/>
                          <a:cs typeface="+mn-cs"/>
                        </a:rPr>
                        <a:t>3</a:t>
                      </a:r>
                    </a:p>
                  </a:txBody>
                  <a:tcPr marL="47625" marR="47625" marT="9525" marB="9525" anchor="ctr">
                    <a:lnT w="12700" cap="flat" cmpd="sng" algn="ctr">
                      <a:solidFill>
                        <a:schemeClr val="bg1">
                          <a:lumMod val="85000"/>
                        </a:schemeClr>
                      </a:solidFill>
                      <a:prstDash val="sysDot"/>
                      <a:round/>
                      <a:headEnd type="none" w="med" len="med"/>
                      <a:tailEnd type="none" w="med" len="med"/>
                    </a:lnT>
                    <a:lnB w="12700" cap="flat" cmpd="sng" algn="ctr">
                      <a:solidFill>
                        <a:schemeClr val="bg1">
                          <a:lumMod val="85000"/>
                        </a:schemeClr>
                      </a:solidFill>
                      <a:prstDash val="sysDot"/>
                      <a:round/>
                      <a:headEnd type="none" w="med" len="med"/>
                      <a:tailEnd type="none" w="med" len="med"/>
                    </a:lnB>
                  </a:tcPr>
                </a:tc>
                <a:tc>
                  <a:txBody>
                    <a:bodyPr/>
                    <a:lstStyle/>
                    <a:p>
                      <a:pPr algn="ctr"/>
                      <a:r>
                        <a:rPr lang="en-US" sz="1400" b="0" i="0" u="none" strike="noStrike" kern="1200" dirty="0">
                          <a:solidFill>
                            <a:schemeClr val="tx1"/>
                          </a:solidFill>
                          <a:effectLst/>
                          <a:latin typeface="+mj-lt"/>
                          <a:ea typeface="+mn-ea"/>
                          <a:cs typeface="+mn-cs"/>
                        </a:rPr>
                        <a:t>17.5</a:t>
                      </a:r>
                    </a:p>
                  </a:txBody>
                  <a:tcPr marL="47625" marR="47625" marT="9525" marB="9525" anchor="ctr">
                    <a:lnT w="12700" cap="flat" cmpd="sng" algn="ctr">
                      <a:solidFill>
                        <a:schemeClr val="bg1">
                          <a:lumMod val="85000"/>
                        </a:schemeClr>
                      </a:solidFill>
                      <a:prstDash val="sysDot"/>
                      <a:round/>
                      <a:headEnd type="none" w="med" len="med"/>
                      <a:tailEnd type="none" w="med" len="med"/>
                    </a:lnT>
                    <a:lnB w="12700" cap="flat" cmpd="sng" algn="ctr">
                      <a:solidFill>
                        <a:schemeClr val="bg1">
                          <a:lumMod val="85000"/>
                        </a:schemeClr>
                      </a:solidFill>
                      <a:prstDash val="sysDot"/>
                      <a:round/>
                      <a:headEnd type="none" w="med" len="med"/>
                      <a:tailEnd type="none" w="med" len="med"/>
                    </a:lnB>
                  </a:tcPr>
                </a:tc>
                <a:tc>
                  <a:txBody>
                    <a:bodyPr/>
                    <a:lstStyle/>
                    <a:p>
                      <a:pPr algn="ctr" fontAlgn="t"/>
                      <a:r>
                        <a:rPr lang="en-US" sz="1400" b="0" i="0" u="none" strike="noStrike" kern="1200" dirty="0">
                          <a:solidFill>
                            <a:schemeClr val="tx1"/>
                          </a:solidFill>
                          <a:effectLst/>
                          <a:latin typeface="+mj-lt"/>
                          <a:ea typeface="+mn-ea"/>
                          <a:cs typeface="+mn-cs"/>
                        </a:rPr>
                        <a:t>0.5</a:t>
                      </a:r>
                    </a:p>
                  </a:txBody>
                  <a:tcPr marL="0" marR="0" marT="0" marB="0" anchor="ctr">
                    <a:lnT w="12700" cap="flat" cmpd="sng" algn="ctr">
                      <a:solidFill>
                        <a:schemeClr val="bg1">
                          <a:lumMod val="85000"/>
                        </a:schemeClr>
                      </a:solidFill>
                      <a:prstDash val="sysDot"/>
                      <a:round/>
                      <a:headEnd type="none" w="med" len="med"/>
                      <a:tailEnd type="none" w="med" len="med"/>
                    </a:lnT>
                    <a:lnB w="12700" cap="flat" cmpd="sng" algn="ctr">
                      <a:solidFill>
                        <a:schemeClr val="bg1">
                          <a:lumMod val="85000"/>
                        </a:schemeClr>
                      </a:solidFill>
                      <a:prstDash val="sysDot"/>
                      <a:round/>
                      <a:headEnd type="none" w="med" len="med"/>
                      <a:tailEnd type="none" w="med" len="med"/>
                    </a:lnB>
                  </a:tcPr>
                </a:tc>
                <a:tc>
                  <a:txBody>
                    <a:bodyPr/>
                    <a:lstStyle/>
                    <a:p>
                      <a:pPr algn="ctr" fontAlgn="t"/>
                      <a:r>
                        <a:rPr lang="en-US" sz="1400" b="0" i="0" u="none" strike="noStrike" kern="1200" dirty="0">
                          <a:solidFill>
                            <a:schemeClr val="tx1"/>
                          </a:solidFill>
                          <a:effectLst/>
                          <a:latin typeface="+mj-lt"/>
                          <a:ea typeface="+mn-ea"/>
                          <a:cs typeface="+mn-cs"/>
                        </a:rPr>
                        <a:t>27.5</a:t>
                      </a:r>
                    </a:p>
                  </a:txBody>
                  <a:tcPr marL="0" marR="0" marT="0" marB="0" anchor="ctr">
                    <a:lnT w="12700" cap="flat" cmpd="sng" algn="ctr">
                      <a:solidFill>
                        <a:schemeClr val="bg1">
                          <a:lumMod val="85000"/>
                        </a:schemeClr>
                      </a:solidFill>
                      <a:prstDash val="sysDot"/>
                      <a:round/>
                      <a:headEnd type="none" w="med" len="med"/>
                      <a:tailEnd type="none" w="med" len="med"/>
                    </a:lnT>
                    <a:lnB w="12700" cap="flat" cmpd="sng" algn="ctr">
                      <a:solidFill>
                        <a:schemeClr val="bg1">
                          <a:lumMod val="85000"/>
                        </a:schemeClr>
                      </a:solidFill>
                      <a:prstDash val="sysDot"/>
                      <a:round/>
                      <a:headEnd type="none" w="med" len="med"/>
                      <a:tailEnd type="none" w="med" len="med"/>
                    </a:lnB>
                  </a:tcPr>
                </a:tc>
                <a:extLst>
                  <a:ext uri="{0D108BD9-81ED-4DB2-BD59-A6C34878D82A}">
                    <a16:rowId xmlns:a16="http://schemas.microsoft.com/office/drawing/2014/main" val="1142342157"/>
                  </a:ext>
                </a:extLst>
              </a:tr>
              <a:tr h="420114">
                <a:tc>
                  <a:txBody>
                    <a:bodyPr/>
                    <a:lstStyle/>
                    <a:p>
                      <a:pPr algn="ctr"/>
                      <a:r>
                        <a:rPr lang="en-US" sz="1400" b="0" i="0" u="none" strike="noStrike" kern="1200">
                          <a:solidFill>
                            <a:schemeClr val="tx1"/>
                          </a:solidFill>
                          <a:effectLst/>
                          <a:latin typeface="+mj-lt"/>
                          <a:ea typeface="+mn-ea"/>
                          <a:cs typeface="+mn-cs"/>
                        </a:rPr>
                        <a:t>2</a:t>
                      </a:r>
                    </a:p>
                  </a:txBody>
                  <a:tcPr marL="47625" marR="47625" marT="9525" marB="9525" anchor="ctr">
                    <a:lnT w="12700" cap="flat" cmpd="sng" algn="ctr">
                      <a:solidFill>
                        <a:schemeClr val="bg1">
                          <a:lumMod val="85000"/>
                        </a:schemeClr>
                      </a:solidFill>
                      <a:prstDash val="sysDot"/>
                      <a:round/>
                      <a:headEnd type="none" w="med" len="med"/>
                      <a:tailEnd type="none" w="med" len="med"/>
                    </a:lnT>
                    <a:lnB w="12700" cap="flat" cmpd="sng" algn="ctr">
                      <a:solidFill>
                        <a:schemeClr val="bg1">
                          <a:lumMod val="85000"/>
                        </a:schemeClr>
                      </a:solidFill>
                      <a:prstDash val="sysDot"/>
                      <a:round/>
                      <a:headEnd type="none" w="med" len="med"/>
                      <a:tailEnd type="none" w="med" len="med"/>
                    </a:lnB>
                  </a:tcPr>
                </a:tc>
                <a:tc>
                  <a:txBody>
                    <a:bodyPr/>
                    <a:lstStyle/>
                    <a:p>
                      <a:pPr algn="ctr"/>
                      <a:r>
                        <a:rPr lang="en-US" sz="1400" b="0" i="0" u="none" strike="noStrike" kern="1200">
                          <a:solidFill>
                            <a:schemeClr val="tx1"/>
                          </a:solidFill>
                          <a:effectLst/>
                          <a:latin typeface="+mj-lt"/>
                          <a:ea typeface="+mn-ea"/>
                          <a:cs typeface="+mn-cs"/>
                        </a:rPr>
                        <a:t>1.5</a:t>
                      </a:r>
                    </a:p>
                  </a:txBody>
                  <a:tcPr marL="47625" marR="47625" marT="9525" marB="9525" anchor="ctr">
                    <a:lnT w="12700" cap="flat" cmpd="sng" algn="ctr">
                      <a:solidFill>
                        <a:schemeClr val="bg1">
                          <a:lumMod val="85000"/>
                        </a:schemeClr>
                      </a:solidFill>
                      <a:prstDash val="sysDot"/>
                      <a:round/>
                      <a:headEnd type="none" w="med" len="med"/>
                      <a:tailEnd type="none" w="med" len="med"/>
                    </a:lnT>
                    <a:lnB w="12700" cap="flat" cmpd="sng" algn="ctr">
                      <a:solidFill>
                        <a:schemeClr val="bg1">
                          <a:lumMod val="85000"/>
                        </a:schemeClr>
                      </a:solidFill>
                      <a:prstDash val="sysDot"/>
                      <a:round/>
                      <a:headEnd type="none" w="med" len="med"/>
                      <a:tailEnd type="none" w="med" len="med"/>
                    </a:lnB>
                  </a:tcPr>
                </a:tc>
                <a:tc>
                  <a:txBody>
                    <a:bodyPr/>
                    <a:lstStyle/>
                    <a:p>
                      <a:pPr algn="ctr" fontAlgn="t"/>
                      <a:r>
                        <a:rPr lang="en-US" sz="1400" b="0" i="0" u="none" strike="noStrike" kern="1200" dirty="0">
                          <a:solidFill>
                            <a:schemeClr val="tx1"/>
                          </a:solidFill>
                          <a:effectLst/>
                          <a:latin typeface="+mj-lt"/>
                          <a:ea typeface="+mn-ea"/>
                          <a:cs typeface="+mn-cs"/>
                        </a:rPr>
                        <a:t>0.2</a:t>
                      </a:r>
                    </a:p>
                  </a:txBody>
                  <a:tcPr marL="0" marR="0" marT="0" marB="0" anchor="ctr">
                    <a:lnT w="12700" cap="flat" cmpd="sng" algn="ctr">
                      <a:solidFill>
                        <a:schemeClr val="bg1">
                          <a:lumMod val="85000"/>
                        </a:schemeClr>
                      </a:solidFill>
                      <a:prstDash val="sysDot"/>
                      <a:round/>
                      <a:headEnd type="none" w="med" len="med"/>
                      <a:tailEnd type="none" w="med" len="med"/>
                    </a:lnT>
                    <a:lnB w="12700" cap="flat" cmpd="sng" algn="ctr">
                      <a:solidFill>
                        <a:schemeClr val="bg1">
                          <a:lumMod val="85000"/>
                        </a:schemeClr>
                      </a:solidFill>
                      <a:prstDash val="sysDot"/>
                      <a:round/>
                      <a:headEnd type="none" w="med" len="med"/>
                      <a:tailEnd type="none" w="med" len="med"/>
                    </a:lnB>
                  </a:tcPr>
                </a:tc>
                <a:tc>
                  <a:txBody>
                    <a:bodyPr/>
                    <a:lstStyle/>
                    <a:p>
                      <a:pPr algn="ctr" fontAlgn="t"/>
                      <a:r>
                        <a:rPr lang="en-US" sz="1400" b="0" i="0" u="none" strike="noStrike" kern="1200" dirty="0">
                          <a:solidFill>
                            <a:schemeClr val="tx1"/>
                          </a:solidFill>
                          <a:effectLst/>
                          <a:latin typeface="+mj-lt"/>
                          <a:ea typeface="+mn-ea"/>
                          <a:cs typeface="+mn-cs"/>
                        </a:rPr>
                        <a:t>22.0</a:t>
                      </a:r>
                    </a:p>
                  </a:txBody>
                  <a:tcPr marL="0" marR="0" marT="0" marB="0" anchor="ctr">
                    <a:lnT w="12700" cap="flat" cmpd="sng" algn="ctr">
                      <a:solidFill>
                        <a:schemeClr val="bg1">
                          <a:lumMod val="85000"/>
                        </a:schemeClr>
                      </a:solidFill>
                      <a:prstDash val="sysDot"/>
                      <a:round/>
                      <a:headEnd type="none" w="med" len="med"/>
                      <a:tailEnd type="none" w="med" len="med"/>
                    </a:lnT>
                    <a:lnB w="12700" cap="flat" cmpd="sng" algn="ctr">
                      <a:solidFill>
                        <a:schemeClr val="bg1">
                          <a:lumMod val="85000"/>
                        </a:schemeClr>
                      </a:solidFill>
                      <a:prstDash val="sysDot"/>
                      <a:round/>
                      <a:headEnd type="none" w="med" len="med"/>
                      <a:tailEnd type="none" w="med" len="med"/>
                    </a:lnB>
                  </a:tcPr>
                </a:tc>
                <a:extLst>
                  <a:ext uri="{0D108BD9-81ED-4DB2-BD59-A6C34878D82A}">
                    <a16:rowId xmlns:a16="http://schemas.microsoft.com/office/drawing/2014/main" val="64834461"/>
                  </a:ext>
                </a:extLst>
              </a:tr>
              <a:tr h="420114">
                <a:tc>
                  <a:txBody>
                    <a:bodyPr/>
                    <a:lstStyle/>
                    <a:p>
                      <a:pPr algn="ctr"/>
                      <a:r>
                        <a:rPr lang="en-US" sz="1400" b="0" i="0" u="none" strike="noStrike" kern="1200">
                          <a:solidFill>
                            <a:schemeClr val="tx1"/>
                          </a:solidFill>
                          <a:effectLst/>
                          <a:latin typeface="+mj-lt"/>
                          <a:ea typeface="+mn-ea"/>
                          <a:cs typeface="+mn-cs"/>
                        </a:rPr>
                        <a:t>3</a:t>
                      </a:r>
                    </a:p>
                  </a:txBody>
                  <a:tcPr marL="47625" marR="47625" marT="9525" marB="9525" anchor="ctr">
                    <a:lnT w="12700" cap="flat" cmpd="sng" algn="ctr">
                      <a:solidFill>
                        <a:schemeClr val="bg1">
                          <a:lumMod val="85000"/>
                        </a:schemeClr>
                      </a:solidFill>
                      <a:prstDash val="sysDot"/>
                      <a:round/>
                      <a:headEnd type="none" w="med" len="med"/>
                      <a:tailEnd type="none" w="med" len="med"/>
                    </a:lnT>
                    <a:lnB w="12700" cap="flat" cmpd="sng" algn="ctr">
                      <a:solidFill>
                        <a:schemeClr val="bg1">
                          <a:lumMod val="85000"/>
                        </a:schemeClr>
                      </a:solidFill>
                      <a:prstDash val="sysDot"/>
                      <a:round/>
                      <a:headEnd type="none" w="med" len="med"/>
                      <a:tailEnd type="none" w="med" len="med"/>
                    </a:lnB>
                  </a:tcPr>
                </a:tc>
                <a:tc>
                  <a:txBody>
                    <a:bodyPr/>
                    <a:lstStyle/>
                    <a:p>
                      <a:pPr algn="ctr"/>
                      <a:r>
                        <a:rPr lang="en-US" sz="1400" b="0" i="0" u="none" strike="noStrike" kern="1200" dirty="0">
                          <a:solidFill>
                            <a:schemeClr val="tx1"/>
                          </a:solidFill>
                          <a:effectLst/>
                          <a:latin typeface="+mj-lt"/>
                          <a:ea typeface="+mn-ea"/>
                          <a:cs typeface="+mn-cs"/>
                        </a:rPr>
                        <a:t>3.5</a:t>
                      </a:r>
                    </a:p>
                  </a:txBody>
                  <a:tcPr marL="47625" marR="47625" marT="9525" marB="9525" anchor="ctr">
                    <a:lnT w="12700" cap="flat" cmpd="sng" algn="ctr">
                      <a:solidFill>
                        <a:schemeClr val="bg1">
                          <a:lumMod val="85000"/>
                        </a:schemeClr>
                      </a:solidFill>
                      <a:prstDash val="sysDot"/>
                      <a:round/>
                      <a:headEnd type="none" w="med" len="med"/>
                      <a:tailEnd type="none" w="med" len="med"/>
                    </a:lnT>
                    <a:lnB w="12700" cap="flat" cmpd="sng" algn="ctr">
                      <a:solidFill>
                        <a:schemeClr val="bg1">
                          <a:lumMod val="85000"/>
                        </a:schemeClr>
                      </a:solidFill>
                      <a:prstDash val="sysDot"/>
                      <a:round/>
                      <a:headEnd type="none" w="med" len="med"/>
                      <a:tailEnd type="none" w="med" len="med"/>
                    </a:lnB>
                  </a:tcPr>
                </a:tc>
                <a:tc>
                  <a:txBody>
                    <a:bodyPr/>
                    <a:lstStyle/>
                    <a:p>
                      <a:pPr algn="ctr" fontAlgn="t"/>
                      <a:r>
                        <a:rPr lang="en-US" sz="1400" b="0" i="0" u="none" strike="noStrike" kern="1200" dirty="0">
                          <a:solidFill>
                            <a:schemeClr val="tx1"/>
                          </a:solidFill>
                          <a:effectLst/>
                          <a:latin typeface="+mj-lt"/>
                          <a:ea typeface="+mn-ea"/>
                          <a:cs typeface="+mn-cs"/>
                        </a:rPr>
                        <a:t>0.2</a:t>
                      </a:r>
                    </a:p>
                  </a:txBody>
                  <a:tcPr marL="0" marR="0" marT="0" marB="0" anchor="ctr">
                    <a:lnT w="12700" cap="flat" cmpd="sng" algn="ctr">
                      <a:solidFill>
                        <a:schemeClr val="bg1">
                          <a:lumMod val="85000"/>
                        </a:schemeClr>
                      </a:solidFill>
                      <a:prstDash val="sysDot"/>
                      <a:round/>
                      <a:headEnd type="none" w="med" len="med"/>
                      <a:tailEnd type="none" w="med" len="med"/>
                    </a:lnT>
                    <a:lnB w="12700" cap="flat" cmpd="sng" algn="ctr">
                      <a:solidFill>
                        <a:schemeClr val="bg1">
                          <a:lumMod val="85000"/>
                        </a:schemeClr>
                      </a:solidFill>
                      <a:prstDash val="sysDot"/>
                      <a:round/>
                      <a:headEnd type="none" w="med" len="med"/>
                      <a:tailEnd type="none" w="med" len="med"/>
                    </a:lnB>
                  </a:tcPr>
                </a:tc>
                <a:tc>
                  <a:txBody>
                    <a:bodyPr/>
                    <a:lstStyle/>
                    <a:p>
                      <a:pPr algn="ctr" fontAlgn="t"/>
                      <a:r>
                        <a:rPr lang="en-US" sz="1400" b="0" i="0" u="none" strike="noStrike" kern="1200" dirty="0">
                          <a:solidFill>
                            <a:schemeClr val="tx1"/>
                          </a:solidFill>
                          <a:effectLst/>
                          <a:latin typeface="+mj-lt"/>
                          <a:ea typeface="+mn-ea"/>
                          <a:cs typeface="+mn-cs"/>
                        </a:rPr>
                        <a:t>24.0</a:t>
                      </a:r>
                    </a:p>
                  </a:txBody>
                  <a:tcPr marL="0" marR="0" marT="0" marB="0" anchor="ctr">
                    <a:lnT w="12700" cap="flat" cmpd="sng" algn="ctr">
                      <a:solidFill>
                        <a:schemeClr val="bg1">
                          <a:lumMod val="85000"/>
                        </a:schemeClr>
                      </a:solidFill>
                      <a:prstDash val="sysDot"/>
                      <a:round/>
                      <a:headEnd type="none" w="med" len="med"/>
                      <a:tailEnd type="none" w="med" len="med"/>
                    </a:lnT>
                    <a:lnB w="12700" cap="flat" cmpd="sng" algn="ctr">
                      <a:solidFill>
                        <a:schemeClr val="bg1">
                          <a:lumMod val="85000"/>
                        </a:schemeClr>
                      </a:solidFill>
                      <a:prstDash val="sysDot"/>
                      <a:round/>
                      <a:headEnd type="none" w="med" len="med"/>
                      <a:tailEnd type="none" w="med" len="med"/>
                    </a:lnB>
                  </a:tcPr>
                </a:tc>
                <a:extLst>
                  <a:ext uri="{0D108BD9-81ED-4DB2-BD59-A6C34878D82A}">
                    <a16:rowId xmlns:a16="http://schemas.microsoft.com/office/drawing/2014/main" val="843791742"/>
                  </a:ext>
                </a:extLst>
              </a:tr>
              <a:tr h="420114">
                <a:tc>
                  <a:txBody>
                    <a:bodyPr/>
                    <a:lstStyle/>
                    <a:p>
                      <a:pPr algn="ctr"/>
                      <a:r>
                        <a:rPr lang="en-US" sz="1400" b="0" i="0" u="none" strike="noStrike" kern="1200">
                          <a:solidFill>
                            <a:schemeClr val="tx1"/>
                          </a:solidFill>
                          <a:effectLst/>
                          <a:latin typeface="+mj-lt"/>
                          <a:ea typeface="+mn-ea"/>
                          <a:cs typeface="+mn-cs"/>
                        </a:rPr>
                        <a:t>3</a:t>
                      </a:r>
                    </a:p>
                  </a:txBody>
                  <a:tcPr marL="47625" marR="47625" marT="9525" marB="9525" anchor="ctr">
                    <a:lnT w="12700" cap="flat" cmpd="sng" algn="ctr">
                      <a:solidFill>
                        <a:schemeClr val="bg1">
                          <a:lumMod val="85000"/>
                        </a:schemeClr>
                      </a:solidFill>
                      <a:prstDash val="sysDot"/>
                      <a:round/>
                      <a:headEnd type="none" w="med" len="med"/>
                      <a:tailEnd type="none" w="med" len="med"/>
                    </a:lnT>
                    <a:lnB w="12700" cap="flat" cmpd="sng" algn="ctr">
                      <a:solidFill>
                        <a:schemeClr val="bg1">
                          <a:lumMod val="85000"/>
                        </a:schemeClr>
                      </a:solidFill>
                      <a:prstDash val="sysDot"/>
                      <a:round/>
                      <a:headEnd type="none" w="med" len="med"/>
                      <a:tailEnd type="none" w="med" len="med"/>
                    </a:lnB>
                  </a:tcPr>
                </a:tc>
                <a:tc>
                  <a:txBody>
                    <a:bodyPr/>
                    <a:lstStyle/>
                    <a:p>
                      <a:pPr algn="ctr"/>
                      <a:r>
                        <a:rPr lang="en-US" sz="1400" b="0" i="0" u="none" strike="noStrike" kern="1200">
                          <a:solidFill>
                            <a:schemeClr val="tx1"/>
                          </a:solidFill>
                          <a:effectLst/>
                          <a:latin typeface="+mj-lt"/>
                          <a:ea typeface="+mn-ea"/>
                          <a:cs typeface="+mn-cs"/>
                        </a:rPr>
                        <a:t>16.5</a:t>
                      </a:r>
                    </a:p>
                  </a:txBody>
                  <a:tcPr marL="47625" marR="47625" marT="9525" marB="9525" anchor="ctr">
                    <a:lnT w="12700" cap="flat" cmpd="sng" algn="ctr">
                      <a:solidFill>
                        <a:schemeClr val="bg1">
                          <a:lumMod val="85000"/>
                        </a:schemeClr>
                      </a:solidFill>
                      <a:prstDash val="sysDot"/>
                      <a:round/>
                      <a:headEnd type="none" w="med" len="med"/>
                      <a:tailEnd type="none" w="med" len="med"/>
                    </a:lnT>
                    <a:lnB w="12700" cap="flat" cmpd="sng" algn="ctr">
                      <a:solidFill>
                        <a:schemeClr val="bg1">
                          <a:lumMod val="85000"/>
                        </a:schemeClr>
                      </a:solidFill>
                      <a:prstDash val="sysDot"/>
                      <a:round/>
                      <a:headEnd type="none" w="med" len="med"/>
                      <a:tailEnd type="none" w="med" len="med"/>
                    </a:lnB>
                  </a:tcPr>
                </a:tc>
                <a:tc>
                  <a:txBody>
                    <a:bodyPr/>
                    <a:lstStyle/>
                    <a:p>
                      <a:pPr algn="ctr" fontAlgn="t"/>
                      <a:r>
                        <a:rPr lang="en-US" sz="1400" b="0" i="0" u="none" strike="noStrike" kern="1200" dirty="0">
                          <a:solidFill>
                            <a:schemeClr val="tx1"/>
                          </a:solidFill>
                          <a:effectLst/>
                          <a:latin typeface="+mj-lt"/>
                          <a:ea typeface="+mn-ea"/>
                          <a:cs typeface="+mn-cs"/>
                        </a:rPr>
                        <a:t>0.0</a:t>
                      </a:r>
                    </a:p>
                  </a:txBody>
                  <a:tcPr marL="0" marR="0" marT="0" marB="0" anchor="ctr">
                    <a:lnT w="12700" cap="flat" cmpd="sng" algn="ctr">
                      <a:solidFill>
                        <a:schemeClr val="bg1">
                          <a:lumMod val="85000"/>
                        </a:schemeClr>
                      </a:solidFill>
                      <a:prstDash val="sysDot"/>
                      <a:round/>
                      <a:headEnd type="none" w="med" len="med"/>
                      <a:tailEnd type="none" w="med" len="med"/>
                    </a:lnT>
                    <a:lnB w="12700" cap="flat" cmpd="sng" algn="ctr">
                      <a:solidFill>
                        <a:schemeClr val="bg1">
                          <a:lumMod val="85000"/>
                        </a:schemeClr>
                      </a:solidFill>
                      <a:prstDash val="sysDot"/>
                      <a:round/>
                      <a:headEnd type="none" w="med" len="med"/>
                      <a:tailEnd type="none" w="med" len="med"/>
                    </a:lnB>
                  </a:tcPr>
                </a:tc>
                <a:tc>
                  <a:txBody>
                    <a:bodyPr/>
                    <a:lstStyle/>
                    <a:p>
                      <a:pPr algn="ctr" fontAlgn="t"/>
                      <a:r>
                        <a:rPr lang="en-US" sz="1400" b="0" i="0" u="none" strike="noStrike" kern="1200" dirty="0">
                          <a:solidFill>
                            <a:schemeClr val="tx1"/>
                          </a:solidFill>
                          <a:effectLst/>
                          <a:latin typeface="+mj-lt"/>
                          <a:ea typeface="+mn-ea"/>
                          <a:cs typeface="+mn-cs"/>
                        </a:rPr>
                        <a:t>25.5</a:t>
                      </a:r>
                    </a:p>
                  </a:txBody>
                  <a:tcPr marL="0" marR="0" marT="0" marB="0" anchor="ctr">
                    <a:lnT w="12700" cap="flat" cmpd="sng" algn="ctr">
                      <a:solidFill>
                        <a:schemeClr val="bg1">
                          <a:lumMod val="85000"/>
                        </a:schemeClr>
                      </a:solidFill>
                      <a:prstDash val="sysDot"/>
                      <a:round/>
                      <a:headEnd type="none" w="med" len="med"/>
                      <a:tailEnd type="none" w="med" len="med"/>
                    </a:lnT>
                    <a:lnB w="12700" cap="flat" cmpd="sng" algn="ctr">
                      <a:solidFill>
                        <a:schemeClr val="bg1">
                          <a:lumMod val="85000"/>
                        </a:schemeClr>
                      </a:solidFill>
                      <a:prstDash val="sysDot"/>
                      <a:round/>
                      <a:headEnd type="none" w="med" len="med"/>
                      <a:tailEnd type="none" w="med" len="med"/>
                    </a:lnB>
                  </a:tcPr>
                </a:tc>
                <a:extLst>
                  <a:ext uri="{0D108BD9-81ED-4DB2-BD59-A6C34878D82A}">
                    <a16:rowId xmlns:a16="http://schemas.microsoft.com/office/drawing/2014/main" val="2018634132"/>
                  </a:ext>
                </a:extLst>
              </a:tr>
              <a:tr h="420114">
                <a:tc>
                  <a:txBody>
                    <a:bodyPr/>
                    <a:lstStyle/>
                    <a:p>
                      <a:pPr algn="ctr"/>
                      <a:r>
                        <a:rPr lang="en-US" sz="1400" b="0" i="0" u="none" strike="noStrike" kern="1200" dirty="0">
                          <a:solidFill>
                            <a:schemeClr val="tx1"/>
                          </a:solidFill>
                          <a:effectLst/>
                          <a:latin typeface="+mj-lt"/>
                          <a:ea typeface="+mn-ea"/>
                          <a:cs typeface="+mn-cs"/>
                        </a:rPr>
                        <a:t>1</a:t>
                      </a:r>
                    </a:p>
                  </a:txBody>
                  <a:tcPr marL="47625" marR="47625" marT="9525" marB="9525" anchor="ctr">
                    <a:lnL>
                      <a:noFill/>
                    </a:lnL>
                    <a:lnR>
                      <a:noFill/>
                    </a:lnR>
                    <a:lnT w="12700" cap="flat" cmpd="sng" algn="ctr">
                      <a:solidFill>
                        <a:schemeClr val="bg1">
                          <a:lumMod val="85000"/>
                        </a:schemeClr>
                      </a:solidFill>
                      <a:prstDash val="sysDot"/>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r>
                        <a:rPr lang="en-US" sz="1400" b="0" i="0" u="none" strike="noStrike" kern="1200" dirty="0">
                          <a:solidFill>
                            <a:schemeClr val="tx1"/>
                          </a:solidFill>
                          <a:effectLst/>
                          <a:latin typeface="+mj-lt"/>
                          <a:ea typeface="+mn-ea"/>
                          <a:cs typeface="+mn-cs"/>
                        </a:rPr>
                        <a:t>7</a:t>
                      </a:r>
                    </a:p>
                  </a:txBody>
                  <a:tcPr marL="47625" marR="47625" marT="9525" marB="9525" anchor="ctr">
                    <a:lnL>
                      <a:noFill/>
                    </a:lnL>
                    <a:lnR>
                      <a:noFill/>
                    </a:lnR>
                    <a:lnT w="12700" cap="flat" cmpd="sng" algn="ctr">
                      <a:solidFill>
                        <a:schemeClr val="bg1">
                          <a:lumMod val="85000"/>
                        </a:schemeClr>
                      </a:solidFill>
                      <a:prstDash val="sysDot"/>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fontAlgn="t"/>
                      <a:r>
                        <a:rPr lang="en-US" sz="1400" b="0" i="0" u="none" strike="noStrike" kern="1200" dirty="0">
                          <a:solidFill>
                            <a:schemeClr val="tx1"/>
                          </a:solidFill>
                          <a:effectLst/>
                          <a:latin typeface="+mj-lt"/>
                          <a:ea typeface="+mn-ea"/>
                          <a:cs typeface="+mn-cs"/>
                        </a:rPr>
                        <a:t>4.3</a:t>
                      </a:r>
                    </a:p>
                  </a:txBody>
                  <a:tcPr marL="0" marR="0" marT="0" marB="0" anchor="ctr">
                    <a:lnL>
                      <a:noFill/>
                    </a:lnL>
                    <a:lnR>
                      <a:noFill/>
                    </a:lnR>
                    <a:lnT w="12700" cap="flat" cmpd="sng" algn="ctr">
                      <a:solidFill>
                        <a:schemeClr val="bg1">
                          <a:lumMod val="85000"/>
                        </a:schemeClr>
                      </a:solidFill>
                      <a:prstDash val="sysDot"/>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fontAlgn="t"/>
                      <a:r>
                        <a:rPr lang="en-US" sz="1400" b="0" i="0" u="none" strike="noStrike" kern="1200" dirty="0">
                          <a:solidFill>
                            <a:schemeClr val="tx1"/>
                          </a:solidFill>
                          <a:effectLst/>
                          <a:latin typeface="+mj-lt"/>
                          <a:ea typeface="+mn-ea"/>
                          <a:cs typeface="+mn-cs"/>
                        </a:rPr>
                        <a:t>27.5</a:t>
                      </a:r>
                    </a:p>
                  </a:txBody>
                  <a:tcPr marL="0" marR="0" marT="0" marB="0" anchor="ctr">
                    <a:lnL>
                      <a:noFill/>
                    </a:lnL>
                    <a:lnR>
                      <a:noFill/>
                    </a:lnR>
                    <a:lnT w="12700" cap="flat" cmpd="sng" algn="ctr">
                      <a:solidFill>
                        <a:schemeClr val="bg1">
                          <a:lumMod val="85000"/>
                        </a:schemeClr>
                      </a:solidFill>
                      <a:prstDash val="sysDot"/>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413361550"/>
                  </a:ext>
                </a:extLst>
              </a:tr>
            </a:tbl>
          </a:graphicData>
        </a:graphic>
      </p:graphicFrame>
      <p:sp>
        <p:nvSpPr>
          <p:cNvPr id="3" name="Slide Number Placeholder 2">
            <a:extLst>
              <a:ext uri="{FF2B5EF4-FFF2-40B4-BE49-F238E27FC236}">
                <a16:creationId xmlns:a16="http://schemas.microsoft.com/office/drawing/2014/main" id="{24DF12F8-CFF6-482C-8943-AE2816B77FA6}"/>
              </a:ext>
            </a:extLst>
          </p:cNvPr>
          <p:cNvSpPr>
            <a:spLocks noGrp="1"/>
          </p:cNvSpPr>
          <p:nvPr>
            <p:ph type="sldNum" sz="quarter" idx="14"/>
          </p:nvPr>
        </p:nvSpPr>
        <p:spPr/>
        <p:txBody>
          <a:bodyPr/>
          <a:lstStyle/>
          <a:p>
            <a:r>
              <a:rPr lang="en-US" dirty="0"/>
              <a:t>20</a:t>
            </a:r>
          </a:p>
        </p:txBody>
      </p:sp>
      <p:grpSp>
        <p:nvGrpSpPr>
          <p:cNvPr id="5" name="Group 4">
            <a:extLst>
              <a:ext uri="{FF2B5EF4-FFF2-40B4-BE49-F238E27FC236}">
                <a16:creationId xmlns:a16="http://schemas.microsoft.com/office/drawing/2014/main" id="{8969B279-03C3-A94C-96D5-C902DC11F3A5}"/>
              </a:ext>
            </a:extLst>
          </p:cNvPr>
          <p:cNvGrpSpPr/>
          <p:nvPr/>
        </p:nvGrpSpPr>
        <p:grpSpPr>
          <a:xfrm>
            <a:off x="287477" y="2021275"/>
            <a:ext cx="549968" cy="4114800"/>
            <a:chOff x="333777" y="1685606"/>
            <a:chExt cx="549968" cy="4664394"/>
          </a:xfrm>
        </p:grpSpPr>
        <p:pic>
          <p:nvPicPr>
            <p:cNvPr id="20" name="Picture 19">
              <a:extLst>
                <a:ext uri="{FF2B5EF4-FFF2-40B4-BE49-F238E27FC236}">
                  <a16:creationId xmlns:a16="http://schemas.microsoft.com/office/drawing/2014/main" id="{1A7E7F56-9DA2-1241-ADC5-385642AB06E8}"/>
                </a:ext>
              </a:extLst>
            </p:cNvPr>
            <p:cNvPicPr>
              <a:picLocks/>
            </p:cNvPicPr>
            <p:nvPr/>
          </p:nvPicPr>
          <p:blipFill>
            <a:blip r:embed="rId3">
              <a:extLst>
                <a:ext uri="{28A0092B-C50C-407E-A947-70E740481C1C}">
                  <a14:useLocalDpi xmlns:a14="http://schemas.microsoft.com/office/drawing/2010/main" val="0"/>
                </a:ext>
              </a:extLst>
            </a:blip>
            <a:stretch>
              <a:fillRect/>
            </a:stretch>
          </p:blipFill>
          <p:spPr>
            <a:xfrm>
              <a:off x="336395" y="3106450"/>
              <a:ext cx="544733" cy="347472"/>
            </a:xfrm>
            <a:prstGeom prst="rect">
              <a:avLst/>
            </a:prstGeom>
            <a:noFill/>
            <a:ln>
              <a:solidFill>
                <a:schemeClr val="bg1">
                  <a:lumMod val="85000"/>
                </a:schemeClr>
              </a:solidFill>
            </a:ln>
          </p:spPr>
        </p:pic>
        <p:pic>
          <p:nvPicPr>
            <p:cNvPr id="21" name="Picture 20">
              <a:extLst>
                <a:ext uri="{FF2B5EF4-FFF2-40B4-BE49-F238E27FC236}">
                  <a16:creationId xmlns:a16="http://schemas.microsoft.com/office/drawing/2014/main" id="{53614042-A6C9-9746-805B-72CF64986679}"/>
                </a:ext>
              </a:extLst>
            </p:cNvPr>
            <p:cNvPicPr>
              <a:picLocks/>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9012" y="1685606"/>
              <a:ext cx="539498" cy="347472"/>
            </a:xfrm>
            <a:prstGeom prst="rect">
              <a:avLst/>
            </a:prstGeom>
            <a:noFill/>
            <a:ln>
              <a:solidFill>
                <a:schemeClr val="bg1">
                  <a:lumMod val="85000"/>
                </a:schemeClr>
              </a:solidFill>
            </a:ln>
          </p:spPr>
        </p:pic>
        <p:pic>
          <p:nvPicPr>
            <p:cNvPr id="23" name="Picture 22">
              <a:extLst>
                <a:ext uri="{FF2B5EF4-FFF2-40B4-BE49-F238E27FC236}">
                  <a16:creationId xmlns:a16="http://schemas.microsoft.com/office/drawing/2014/main" id="{C04B490F-2BC9-7747-8051-68FF2A144F84}"/>
                </a:ext>
              </a:extLst>
            </p:cNvPr>
            <p:cNvPicPr>
              <a:picLocks/>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3777" y="3597375"/>
              <a:ext cx="549968" cy="351384"/>
            </a:xfrm>
            <a:prstGeom prst="rect">
              <a:avLst/>
            </a:prstGeom>
            <a:noFill/>
            <a:ln>
              <a:solidFill>
                <a:schemeClr val="bg1">
                  <a:lumMod val="85000"/>
                </a:schemeClr>
              </a:solidFill>
            </a:ln>
          </p:spPr>
        </p:pic>
        <p:pic>
          <p:nvPicPr>
            <p:cNvPr id="28" name="Picture 27">
              <a:extLst>
                <a:ext uri="{FF2B5EF4-FFF2-40B4-BE49-F238E27FC236}">
                  <a16:creationId xmlns:a16="http://schemas.microsoft.com/office/drawing/2014/main" id="{A2D8AB03-9142-F149-AD49-C0D2AEE4401C}"/>
                </a:ext>
              </a:extLst>
            </p:cNvPr>
            <p:cNvPicPr>
              <a:picLocks/>
            </p:cNvPicPr>
            <p:nvPr/>
          </p:nvPicPr>
          <p:blipFill>
            <a:blip r:embed="rId6">
              <a:extLst>
                <a:ext uri="{28A0092B-C50C-407E-A947-70E740481C1C}">
                  <a14:useLocalDpi xmlns:a14="http://schemas.microsoft.com/office/drawing/2010/main" val="0"/>
                </a:ext>
              </a:extLst>
            </a:blip>
            <a:stretch>
              <a:fillRect/>
            </a:stretch>
          </p:blipFill>
          <p:spPr>
            <a:xfrm>
              <a:off x="336395" y="5043241"/>
              <a:ext cx="544732" cy="347472"/>
            </a:xfrm>
            <a:prstGeom prst="rect">
              <a:avLst/>
            </a:prstGeom>
            <a:noFill/>
            <a:ln>
              <a:solidFill>
                <a:schemeClr val="bg1">
                  <a:lumMod val="85000"/>
                </a:schemeClr>
              </a:solidFill>
            </a:ln>
          </p:spPr>
        </p:pic>
        <p:pic>
          <p:nvPicPr>
            <p:cNvPr id="30" name="Picture 29">
              <a:extLst>
                <a:ext uri="{FF2B5EF4-FFF2-40B4-BE49-F238E27FC236}">
                  <a16:creationId xmlns:a16="http://schemas.microsoft.com/office/drawing/2014/main" id="{810BA166-3AE8-6248-9ACD-234792876A18}"/>
                </a:ext>
              </a:extLst>
            </p:cNvPr>
            <p:cNvPicPr>
              <a:picLocks/>
            </p:cNvPicPr>
            <p:nvPr/>
          </p:nvPicPr>
          <p:blipFill>
            <a:blip r:embed="rId7">
              <a:extLst>
                <a:ext uri="{28A0092B-C50C-407E-A947-70E740481C1C}">
                  <a14:useLocalDpi xmlns:a14="http://schemas.microsoft.com/office/drawing/2010/main" val="0"/>
                </a:ext>
              </a:extLst>
            </a:blip>
            <a:stretch>
              <a:fillRect/>
            </a:stretch>
          </p:blipFill>
          <p:spPr>
            <a:xfrm>
              <a:off x="339013" y="2615525"/>
              <a:ext cx="539497" cy="347472"/>
            </a:xfrm>
            <a:prstGeom prst="rect">
              <a:avLst/>
            </a:prstGeom>
            <a:noFill/>
            <a:ln>
              <a:solidFill>
                <a:schemeClr val="bg1">
                  <a:lumMod val="85000"/>
                </a:schemeClr>
              </a:solidFill>
            </a:ln>
          </p:spPr>
        </p:pic>
        <p:pic>
          <p:nvPicPr>
            <p:cNvPr id="32" name="Picture 2" descr="Estonia">
              <a:extLst>
                <a:ext uri="{FF2B5EF4-FFF2-40B4-BE49-F238E27FC236}">
                  <a16:creationId xmlns:a16="http://schemas.microsoft.com/office/drawing/2014/main" id="{A295DFFB-A1E3-504F-BAEC-C519F808FD67}"/>
                </a:ext>
              </a:extLst>
            </p:cNvPr>
            <p:cNvPicPr>
              <a:picLocks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39013" y="4092212"/>
              <a:ext cx="539496" cy="347472"/>
            </a:xfrm>
            <a:prstGeom prst="rect">
              <a:avLst/>
            </a:prstGeom>
            <a:noFill/>
            <a:ln>
              <a:solidFill>
                <a:schemeClr val="bg1">
                  <a:lumMod val="85000"/>
                </a:schemeClr>
              </a:solidFill>
            </a:ln>
            <a:extLst/>
          </p:spPr>
        </p:pic>
        <p:pic>
          <p:nvPicPr>
            <p:cNvPr id="35" name="Picture 4" descr="Slovak Republic">
              <a:extLst>
                <a:ext uri="{FF2B5EF4-FFF2-40B4-BE49-F238E27FC236}">
                  <a16:creationId xmlns:a16="http://schemas.microsoft.com/office/drawing/2014/main" id="{309C95C5-C39F-F548-A9A0-A03E0B3F6D42}"/>
                </a:ext>
              </a:extLst>
            </p:cNvPr>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36395" y="5534166"/>
              <a:ext cx="544732" cy="347472"/>
            </a:xfrm>
            <a:prstGeom prst="rect">
              <a:avLst/>
            </a:prstGeom>
            <a:noFill/>
            <a:ln>
              <a:solidFill>
                <a:schemeClr val="bg1">
                  <a:lumMod val="85000"/>
                </a:schemeClr>
              </a:solidFill>
            </a:ln>
            <a:extLst/>
          </p:spPr>
        </p:pic>
        <p:pic>
          <p:nvPicPr>
            <p:cNvPr id="36" name="Picture 35">
              <a:extLst>
                <a:ext uri="{FF2B5EF4-FFF2-40B4-BE49-F238E27FC236}">
                  <a16:creationId xmlns:a16="http://schemas.microsoft.com/office/drawing/2014/main" id="{523DB246-ACE8-CE42-AC9C-98814A878AD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44158" y="2176531"/>
              <a:ext cx="529207" cy="295541"/>
            </a:xfrm>
            <a:prstGeom prst="rect">
              <a:avLst/>
            </a:prstGeom>
            <a:noFill/>
          </p:spPr>
        </p:pic>
        <p:pic>
          <p:nvPicPr>
            <p:cNvPr id="37" name="Picture 36">
              <a:extLst>
                <a:ext uri="{FF2B5EF4-FFF2-40B4-BE49-F238E27FC236}">
                  <a16:creationId xmlns:a16="http://schemas.microsoft.com/office/drawing/2014/main" id="{444C1D02-DDEF-EE41-A618-FB07E68A4CE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36288" y="6025092"/>
              <a:ext cx="544946" cy="324908"/>
            </a:xfrm>
            <a:prstGeom prst="rect">
              <a:avLst/>
            </a:prstGeom>
          </p:spPr>
        </p:pic>
        <p:pic>
          <p:nvPicPr>
            <p:cNvPr id="38" name="Picture 37">
              <a:extLst>
                <a:ext uri="{FF2B5EF4-FFF2-40B4-BE49-F238E27FC236}">
                  <a16:creationId xmlns:a16="http://schemas.microsoft.com/office/drawing/2014/main" id="{DA496A8C-24A9-694E-8B7C-B17B3E6FEA7D}"/>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41578" y="4583137"/>
              <a:ext cx="534366" cy="316651"/>
            </a:xfrm>
            <a:prstGeom prst="rect">
              <a:avLst/>
            </a:prstGeom>
            <a:noFill/>
          </p:spPr>
        </p:pic>
      </p:grpSp>
      <p:sp>
        <p:nvSpPr>
          <p:cNvPr id="22" name="Rectangle 21">
            <a:extLst>
              <a:ext uri="{FF2B5EF4-FFF2-40B4-BE49-F238E27FC236}">
                <a16:creationId xmlns:a16="http://schemas.microsoft.com/office/drawing/2014/main" id="{B0FCC688-2027-44E9-A58D-3A3DC58C7230}"/>
              </a:ext>
            </a:extLst>
          </p:cNvPr>
          <p:cNvSpPr/>
          <p:nvPr/>
        </p:nvSpPr>
        <p:spPr>
          <a:xfrm>
            <a:off x="470263" y="6147105"/>
            <a:ext cx="7685722" cy="246221"/>
          </a:xfrm>
          <a:prstGeom prst="rect">
            <a:avLst/>
          </a:prstGeom>
        </p:spPr>
        <p:txBody>
          <a:bodyPr wrap="square">
            <a:spAutoFit/>
          </a:bodyPr>
          <a:lstStyle/>
          <a:p>
            <a:r>
              <a:rPr lang="en-US" sz="1000" b="0" i="1" dirty="0">
                <a:solidFill>
                  <a:schemeClr val="bg1">
                    <a:lumMod val="50000"/>
                  </a:schemeClr>
                </a:solidFill>
                <a:latin typeface="+mn-lt"/>
              </a:rPr>
              <a:t>Source: Doing Business 2019.</a:t>
            </a:r>
            <a:endParaRPr lang="en-US" sz="1000" b="0" dirty="0">
              <a:solidFill>
                <a:schemeClr val="bg1">
                  <a:lumMod val="50000"/>
                </a:schemeClr>
              </a:solidFill>
              <a:latin typeface="+mn-lt"/>
            </a:endParaRPr>
          </a:p>
        </p:txBody>
      </p:sp>
    </p:spTree>
    <p:extLst>
      <p:ext uri="{BB962C8B-B14F-4D97-AF65-F5344CB8AC3E}">
        <p14:creationId xmlns:p14="http://schemas.microsoft.com/office/powerpoint/2010/main" val="1071149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fontScale="90000"/>
          </a:bodyPr>
          <a:lstStyle/>
          <a:p>
            <a:br>
              <a:rPr lang="en-US" dirty="0">
                <a:solidFill>
                  <a:srgbClr val="002345"/>
                </a:solidFill>
              </a:rPr>
            </a:br>
            <a:r>
              <a:rPr lang="en-US" sz="2400" dirty="0"/>
              <a:t>28 economies </a:t>
            </a:r>
            <a:r>
              <a:rPr lang="en-US" sz="2400" dirty="0">
                <a:solidFill>
                  <a:schemeClr val="accent1"/>
                </a:solidFill>
              </a:rPr>
              <a:t>made it easier </a:t>
            </a:r>
            <a:r>
              <a:rPr lang="en-US" sz="2400" dirty="0"/>
              <a:t>for businesses to register property </a:t>
            </a:r>
            <a:br>
              <a:rPr lang="en-US" sz="2400" dirty="0"/>
            </a:br>
            <a:r>
              <a:rPr lang="en-US" sz="2400" dirty="0"/>
              <a:t>in 2017/18</a:t>
            </a:r>
          </a:p>
        </p:txBody>
      </p:sp>
      <p:sp>
        <p:nvSpPr>
          <p:cNvPr id="4" name="Slide Number Placeholder 3"/>
          <p:cNvSpPr>
            <a:spLocks noGrp="1"/>
          </p:cNvSpPr>
          <p:nvPr>
            <p:ph type="sldNum" sz="quarter" idx="14"/>
          </p:nvPr>
        </p:nvSpPr>
        <p:spPr/>
        <p:txBody>
          <a:bodyPr/>
          <a:lstStyle/>
          <a:p>
            <a:r>
              <a:rPr lang="en-US" dirty="0"/>
              <a:t>21</a:t>
            </a:r>
          </a:p>
        </p:txBody>
      </p:sp>
      <p:graphicFrame>
        <p:nvGraphicFramePr>
          <p:cNvPr id="7" name="Table 6"/>
          <p:cNvGraphicFramePr>
            <a:graphicFrameLocks noGrp="1"/>
          </p:cNvGraphicFramePr>
          <p:nvPr>
            <p:extLst>
              <p:ext uri="{D42A27DB-BD31-4B8C-83A1-F6EECF244321}">
                <p14:modId xmlns:p14="http://schemas.microsoft.com/office/powerpoint/2010/main" val="3715986477"/>
              </p:ext>
            </p:extLst>
          </p:nvPr>
        </p:nvGraphicFramePr>
        <p:xfrm>
          <a:off x="129310" y="1335023"/>
          <a:ext cx="8848436" cy="4766381"/>
        </p:xfrm>
        <a:graphic>
          <a:graphicData uri="http://schemas.openxmlformats.org/drawingml/2006/table">
            <a:tbl>
              <a:tblPr firstRow="1" bandRow="1">
                <a:tableStyleId>{2D5ABB26-0587-4C30-8999-92F81FD0307C}</a:tableStyleId>
              </a:tblPr>
              <a:tblGrid>
                <a:gridCol w="1339898">
                  <a:extLst>
                    <a:ext uri="{9D8B030D-6E8A-4147-A177-3AD203B41FA5}">
                      <a16:colId xmlns:a16="http://schemas.microsoft.com/office/drawing/2014/main" val="20000"/>
                    </a:ext>
                  </a:extLst>
                </a:gridCol>
                <a:gridCol w="3474267">
                  <a:extLst>
                    <a:ext uri="{9D8B030D-6E8A-4147-A177-3AD203B41FA5}">
                      <a16:colId xmlns:a16="http://schemas.microsoft.com/office/drawing/2014/main" val="20001"/>
                    </a:ext>
                  </a:extLst>
                </a:gridCol>
                <a:gridCol w="4034271">
                  <a:extLst>
                    <a:ext uri="{9D8B030D-6E8A-4147-A177-3AD203B41FA5}">
                      <a16:colId xmlns:a16="http://schemas.microsoft.com/office/drawing/2014/main" val="20002"/>
                    </a:ext>
                  </a:extLst>
                </a:gridCol>
              </a:tblGrid>
              <a:tr h="304048">
                <a:tc>
                  <a:txBody>
                    <a:bodyPr/>
                    <a:lstStyle/>
                    <a:p>
                      <a:pPr marL="0" marR="0" algn="just">
                        <a:lnSpc>
                          <a:spcPct val="115000"/>
                        </a:lnSpc>
                        <a:spcBef>
                          <a:spcPts val="0"/>
                        </a:spcBef>
                        <a:spcAft>
                          <a:spcPts val="0"/>
                        </a:spcAft>
                      </a:pPr>
                      <a:r>
                        <a:rPr lang="en-US" sz="1400" b="1" dirty="0">
                          <a:solidFill>
                            <a:schemeClr val="bg1"/>
                          </a:solidFill>
                          <a:latin typeface="+mn-lt"/>
                          <a:ea typeface="Calibri"/>
                          <a:cs typeface="Times New Roman"/>
                        </a:rPr>
                        <a:t>Reform</a:t>
                      </a:r>
                    </a:p>
                  </a:txBody>
                  <a:tcPr marL="46009" marR="46009" marT="0" marB="0" anchor="ctr">
                    <a:lnB w="12700" cap="flat" cmpd="sng" algn="ctr">
                      <a:solidFill>
                        <a:schemeClr val="tx1"/>
                      </a:solidFill>
                      <a:prstDash val="solid"/>
                      <a:round/>
                      <a:headEnd type="none" w="med" len="med"/>
                      <a:tailEnd type="none" w="med" len="med"/>
                    </a:lnB>
                    <a:solidFill>
                      <a:schemeClr val="tx1"/>
                    </a:solidFill>
                  </a:tcPr>
                </a:tc>
                <a:tc>
                  <a:txBody>
                    <a:bodyPr/>
                    <a:lstStyle/>
                    <a:p>
                      <a:pPr marL="0" marR="0" algn="just">
                        <a:lnSpc>
                          <a:spcPct val="115000"/>
                        </a:lnSpc>
                        <a:spcBef>
                          <a:spcPts val="0"/>
                        </a:spcBef>
                        <a:spcAft>
                          <a:spcPts val="0"/>
                        </a:spcAft>
                      </a:pPr>
                      <a:r>
                        <a:rPr lang="en-US" sz="1400" b="1" kern="1800" dirty="0">
                          <a:solidFill>
                            <a:schemeClr val="bg1"/>
                          </a:solidFill>
                          <a:latin typeface="+mn-lt"/>
                        </a:rPr>
                        <a:t>Economies</a:t>
                      </a:r>
                      <a:endParaRPr lang="en-US" sz="1400" b="1" dirty="0">
                        <a:solidFill>
                          <a:schemeClr val="bg1"/>
                        </a:solidFill>
                        <a:latin typeface="+mn-lt"/>
                        <a:ea typeface="Calibri"/>
                        <a:cs typeface="Times New Roman"/>
                      </a:endParaRPr>
                    </a:p>
                  </a:txBody>
                  <a:tcPr marL="46009" marR="46009" marT="0" marB="0" anchor="ctr">
                    <a:lnB w="12700" cap="flat" cmpd="sng" algn="ctr">
                      <a:solidFill>
                        <a:schemeClr val="tx1"/>
                      </a:solidFill>
                      <a:prstDash val="solid"/>
                      <a:round/>
                      <a:headEnd type="none" w="med" len="med"/>
                      <a:tailEnd type="none" w="med" len="med"/>
                    </a:lnB>
                    <a:solidFill>
                      <a:schemeClr val="tx1"/>
                    </a:solidFill>
                  </a:tcPr>
                </a:tc>
                <a:tc>
                  <a:txBody>
                    <a:bodyPr/>
                    <a:lstStyle/>
                    <a:p>
                      <a:pPr marL="0" marR="0" algn="just">
                        <a:lnSpc>
                          <a:spcPct val="115000"/>
                        </a:lnSpc>
                        <a:spcBef>
                          <a:spcPts val="0"/>
                        </a:spcBef>
                        <a:spcAft>
                          <a:spcPts val="0"/>
                        </a:spcAft>
                      </a:pPr>
                      <a:r>
                        <a:rPr lang="en-US" sz="1400" b="1" kern="1800" dirty="0">
                          <a:solidFill>
                            <a:schemeClr val="bg1"/>
                          </a:solidFill>
                          <a:latin typeface="+mn-lt"/>
                        </a:rPr>
                        <a:t>Some highlights</a:t>
                      </a:r>
                      <a:endParaRPr lang="en-US" sz="1400" b="1" dirty="0">
                        <a:solidFill>
                          <a:schemeClr val="bg1"/>
                        </a:solidFill>
                        <a:latin typeface="+mn-lt"/>
                        <a:ea typeface="Calibri"/>
                        <a:cs typeface="Times New Roman"/>
                      </a:endParaRPr>
                    </a:p>
                  </a:txBody>
                  <a:tcPr marL="46009" marR="46009" marT="0" marB="0" anchor="ctr">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10000"/>
                  </a:ext>
                </a:extLst>
              </a:tr>
              <a:tr h="751791">
                <a:tc>
                  <a:txBody>
                    <a:bodyPr/>
                    <a:lstStyle/>
                    <a:p>
                      <a:pPr marL="0" marR="0" algn="l">
                        <a:lnSpc>
                          <a:spcPct val="115000"/>
                        </a:lnSpc>
                        <a:spcBef>
                          <a:spcPts val="0"/>
                        </a:spcBef>
                        <a:spcAft>
                          <a:spcPts val="0"/>
                        </a:spcAft>
                      </a:pPr>
                      <a:r>
                        <a:rPr lang="en-US" sz="1200" b="1" kern="1800" spc="0" dirty="0">
                          <a:solidFill>
                            <a:srgbClr val="002345"/>
                          </a:solidFill>
                          <a:latin typeface="+mn-lt"/>
                        </a:rPr>
                        <a:t>Increased reliability of infrastructure</a:t>
                      </a:r>
                      <a:endParaRPr lang="en-US" sz="1200" b="1" spc="0" dirty="0">
                        <a:solidFill>
                          <a:srgbClr val="002345"/>
                        </a:solidFill>
                        <a:latin typeface="+mn-lt"/>
                        <a:ea typeface="Calibri"/>
                        <a:cs typeface="Times New Roman"/>
                      </a:endParaRPr>
                    </a:p>
                  </a:txBody>
                  <a:tcPr marL="46009" marR="46009" marT="0" marB="0" anchor="ctr">
                    <a:lnT w="127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0" marR="0" algn="just">
                        <a:lnSpc>
                          <a:spcPct val="115000"/>
                        </a:lnSpc>
                        <a:spcBef>
                          <a:spcPts val="0"/>
                        </a:spcBef>
                        <a:spcAft>
                          <a:spcPts val="0"/>
                        </a:spcAft>
                      </a:pPr>
                      <a:r>
                        <a:rPr lang="fi-FI" sz="1000" b="0" kern="1800" dirty="0">
                          <a:solidFill>
                            <a:srgbClr val="002345"/>
                          </a:solidFill>
                          <a:latin typeface="+mn-lt"/>
                          <a:ea typeface="+mn-ea"/>
                          <a:cs typeface="+mn-cs"/>
                        </a:rPr>
                        <a:t>Croatia; Djibouti; Pakistan; Sri Lanka; Togo</a:t>
                      </a:r>
                      <a:endParaRPr lang="en-US" sz="1000" b="0" kern="1800" dirty="0">
                        <a:solidFill>
                          <a:srgbClr val="002345"/>
                        </a:solidFill>
                        <a:highlight>
                          <a:srgbClr val="FFFF00"/>
                        </a:highlight>
                        <a:latin typeface="+mn-lt"/>
                        <a:ea typeface="+mn-ea"/>
                        <a:cs typeface="+mn-cs"/>
                      </a:endParaRPr>
                    </a:p>
                  </a:txBody>
                  <a:tcPr marL="46009" marR="46009" marT="0" marB="0" anchor="ctr">
                    <a:lnT w="127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0" marR="0" lvl="0" indent="0" algn="just" defTabSz="914400" rtl="0" eaLnBrk="1" fontAlgn="auto" latinLnBrk="0" hangingPunct="1">
                        <a:lnSpc>
                          <a:spcPct val="115000"/>
                        </a:lnSpc>
                        <a:spcBef>
                          <a:spcPts val="0"/>
                        </a:spcBef>
                        <a:spcAft>
                          <a:spcPts val="0"/>
                        </a:spcAft>
                        <a:buClrTx/>
                        <a:buSzTx/>
                        <a:buFontTx/>
                        <a:buNone/>
                        <a:tabLst/>
                        <a:defRPr/>
                      </a:pPr>
                      <a:r>
                        <a:rPr lang="en-US" sz="1000" b="0" kern="1800" dirty="0">
                          <a:solidFill>
                            <a:srgbClr val="002345"/>
                          </a:solidFill>
                          <a:latin typeface="+mn-lt"/>
                          <a:ea typeface="+mn-ea"/>
                          <a:cs typeface="+mn-cs"/>
                        </a:rPr>
                        <a:t>Croatia became </a:t>
                      </a:r>
                      <a:r>
                        <a:rPr lang="en-US" sz="1000" b="1" kern="1800" dirty="0">
                          <a:solidFill>
                            <a:schemeClr val="accent3"/>
                          </a:solidFill>
                          <a:latin typeface="+mn-lt"/>
                          <a:ea typeface="+mn-ea"/>
                          <a:cs typeface="+mn-cs"/>
                        </a:rPr>
                        <a:t>fully digitized</a:t>
                      </a:r>
                      <a:r>
                        <a:rPr lang="en-US" sz="1000" b="0" kern="1800" dirty="0">
                          <a:solidFill>
                            <a:srgbClr val="002345"/>
                          </a:solidFill>
                          <a:latin typeface="+mn-lt"/>
                          <a:ea typeface="+mn-ea"/>
                          <a:cs typeface="+mn-cs"/>
                        </a:rPr>
                        <a:t>, increasing the efficiency and transparency of services provided by the Land Registry and Cadaster. Sri Lanka worked toward implementing a fully digital Land Registry and Survey Department by rolling out a </a:t>
                      </a:r>
                      <a:r>
                        <a:rPr lang="en-US" sz="1000" b="1" kern="1800" dirty="0">
                          <a:solidFill>
                            <a:schemeClr val="accent3"/>
                          </a:solidFill>
                          <a:latin typeface="+mn-lt"/>
                          <a:ea typeface="+mn-ea"/>
                          <a:cs typeface="+mn-cs"/>
                        </a:rPr>
                        <a:t>geographic information system (GIS)</a:t>
                      </a:r>
                      <a:r>
                        <a:rPr lang="en-US" sz="1000" b="1" kern="1800" dirty="0">
                          <a:solidFill>
                            <a:srgbClr val="002345"/>
                          </a:solidFill>
                          <a:latin typeface="+mn-lt"/>
                          <a:ea typeface="+mn-ea"/>
                          <a:cs typeface="+mn-cs"/>
                        </a:rPr>
                        <a:t> </a:t>
                      </a:r>
                      <a:r>
                        <a:rPr lang="en-US" sz="1000" b="0" kern="1800" dirty="0">
                          <a:solidFill>
                            <a:srgbClr val="002345"/>
                          </a:solidFill>
                          <a:latin typeface="+mn-lt"/>
                          <a:ea typeface="+mn-ea"/>
                          <a:cs typeface="+mn-cs"/>
                        </a:rPr>
                        <a:t>and creating a </a:t>
                      </a:r>
                      <a:r>
                        <a:rPr lang="en-US" sz="1000" b="1" kern="1800" dirty="0">
                          <a:solidFill>
                            <a:schemeClr val="accent3"/>
                          </a:solidFill>
                          <a:latin typeface="+mn-lt"/>
                          <a:ea typeface="+mn-ea"/>
                          <a:cs typeface="+mn-cs"/>
                        </a:rPr>
                        <a:t>Single Window Counter </a:t>
                      </a:r>
                      <a:r>
                        <a:rPr lang="en-US" sz="1000" b="0" kern="1800" dirty="0">
                          <a:solidFill>
                            <a:schemeClr val="tx1"/>
                          </a:solidFill>
                          <a:latin typeface="+mn-lt"/>
                          <a:ea typeface="+mn-ea"/>
                          <a:cs typeface="+mn-cs"/>
                        </a:rPr>
                        <a:t>(SWC) </a:t>
                      </a:r>
                      <a:r>
                        <a:rPr lang="en-US" sz="1000" b="0" kern="1800" dirty="0">
                          <a:solidFill>
                            <a:srgbClr val="002345"/>
                          </a:solidFill>
                          <a:latin typeface="+mn-lt"/>
                          <a:ea typeface="+mn-ea"/>
                          <a:cs typeface="+mn-cs"/>
                        </a:rPr>
                        <a:t>for the issuance of certificates</a:t>
                      </a:r>
                    </a:p>
                  </a:txBody>
                  <a:tcPr marL="46009" marR="46009" marT="0" marB="0" anchor="ctr">
                    <a:lnT w="12700"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035010">
                <a:tc>
                  <a:txBody>
                    <a:bodyPr/>
                    <a:lstStyle/>
                    <a:p>
                      <a:pPr marL="0" marR="0" algn="l">
                        <a:lnSpc>
                          <a:spcPct val="115000"/>
                        </a:lnSpc>
                        <a:spcBef>
                          <a:spcPts val="0"/>
                        </a:spcBef>
                        <a:spcAft>
                          <a:spcPts val="0"/>
                        </a:spcAft>
                      </a:pPr>
                      <a:r>
                        <a:rPr lang="en-US" sz="1200" b="1" kern="1800" spc="0" dirty="0">
                          <a:solidFill>
                            <a:srgbClr val="002345"/>
                          </a:solidFill>
                          <a:latin typeface="+mn-lt"/>
                          <a:ea typeface="+mn-ea"/>
                          <a:cs typeface="+mn-cs"/>
                        </a:rPr>
                        <a:t>Increased transparency of information</a:t>
                      </a:r>
                      <a:endParaRPr lang="en-US" sz="1200" b="1" spc="0" dirty="0">
                        <a:solidFill>
                          <a:srgbClr val="002345"/>
                        </a:solidFill>
                        <a:latin typeface="+mn-lt"/>
                        <a:ea typeface="Calibri"/>
                        <a:cs typeface="Times New Roman"/>
                      </a:endParaRPr>
                    </a:p>
                  </a:txBody>
                  <a:tcPr marL="46009" marR="46009" marT="0" marB="0" anchor="ct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6">
                        <a:lumMod val="90000"/>
                      </a:schemeClr>
                    </a:solidFill>
                  </a:tcPr>
                </a:tc>
                <a:tc>
                  <a:txBody>
                    <a:bodyPr/>
                    <a:lstStyle/>
                    <a:p>
                      <a:pPr marL="0" marR="0" algn="just">
                        <a:lnSpc>
                          <a:spcPct val="115000"/>
                        </a:lnSpc>
                        <a:spcBef>
                          <a:spcPts val="0"/>
                        </a:spcBef>
                        <a:spcAft>
                          <a:spcPts val="0"/>
                        </a:spcAft>
                      </a:pPr>
                      <a:r>
                        <a:rPr lang="it-IT" sz="1000" b="0" kern="1800" dirty="0">
                          <a:solidFill>
                            <a:srgbClr val="002345"/>
                          </a:solidFill>
                          <a:latin typeface="+mn-lt"/>
                        </a:rPr>
                        <a:t>Azerbaijan; Croatia; Eswatini; Gabon; </a:t>
                      </a:r>
                      <a:r>
                        <a:rPr lang="it-IT" sz="1000" b="0" kern="1800" dirty="0">
                          <a:solidFill>
                            <a:srgbClr val="002345"/>
                          </a:solidFill>
                          <a:highlight>
                            <a:srgbClr val="EFE8E8"/>
                          </a:highlight>
                          <a:latin typeface="+mn-lt"/>
                        </a:rPr>
                        <a:t>Indonesia</a:t>
                      </a:r>
                      <a:r>
                        <a:rPr lang="it-IT" sz="1000" b="0" kern="1800" dirty="0">
                          <a:solidFill>
                            <a:srgbClr val="002345"/>
                          </a:solidFill>
                          <a:latin typeface="+mn-lt"/>
                        </a:rPr>
                        <a:t>; Israel; Mauritius; Pakistan; </a:t>
                      </a:r>
                      <a:r>
                        <a:rPr lang="it-IT" sz="1000" b="0" kern="1800" dirty="0">
                          <a:solidFill>
                            <a:srgbClr val="002345"/>
                          </a:solidFill>
                          <a:highlight>
                            <a:srgbClr val="EFE8E8"/>
                          </a:highlight>
                          <a:latin typeface="+mn-lt"/>
                        </a:rPr>
                        <a:t>Papua New Guinea</a:t>
                      </a:r>
                      <a:r>
                        <a:rPr lang="it-IT" sz="1000" b="0" kern="1800" dirty="0">
                          <a:solidFill>
                            <a:srgbClr val="002345"/>
                          </a:solidFill>
                          <a:latin typeface="+mn-lt"/>
                        </a:rPr>
                        <a:t>; Rwanda; Togo; Tunisia; United Arab Emirates; West Bank and Gaza</a:t>
                      </a:r>
                      <a:endParaRPr lang="en-US" sz="1000" b="0" kern="1800" baseline="0" dirty="0">
                        <a:solidFill>
                          <a:srgbClr val="002345"/>
                        </a:solidFill>
                        <a:highlight>
                          <a:srgbClr val="FFFF00"/>
                        </a:highlight>
                        <a:latin typeface="+mn-lt"/>
                        <a:ea typeface="+mn-ea"/>
                        <a:cs typeface="+mn-cs"/>
                      </a:endParaRPr>
                    </a:p>
                  </a:txBody>
                  <a:tcPr marL="46009" marR="46009" marT="0" marB="0" anchor="ct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6">
                        <a:lumMod val="90000"/>
                      </a:schemeClr>
                    </a:solidFill>
                  </a:tcPr>
                </a:tc>
                <a:tc>
                  <a:txBody>
                    <a:bodyPr/>
                    <a:lstStyle/>
                    <a:p>
                      <a:pPr marL="0" marR="0" algn="just">
                        <a:lnSpc>
                          <a:spcPts val="1380"/>
                        </a:lnSpc>
                        <a:spcBef>
                          <a:spcPts val="0"/>
                        </a:spcBef>
                        <a:spcAft>
                          <a:spcPts val="0"/>
                        </a:spcAft>
                      </a:pPr>
                      <a:r>
                        <a:rPr lang="en-US" sz="1000" b="0" kern="1800" dirty="0">
                          <a:solidFill>
                            <a:srgbClr val="002345"/>
                          </a:solidFill>
                          <a:latin typeface="+mn-lt"/>
                          <a:ea typeface="+mn-ea"/>
                          <a:cs typeface="+mn-cs"/>
                        </a:rPr>
                        <a:t>Gabon and Israel </a:t>
                      </a:r>
                      <a:r>
                        <a:rPr lang="en-US" sz="1000" b="1" kern="1800" dirty="0">
                          <a:solidFill>
                            <a:schemeClr val="accent3"/>
                          </a:solidFill>
                          <a:latin typeface="+mn-lt"/>
                          <a:ea typeface="+mn-ea"/>
                          <a:cs typeface="+mn-cs"/>
                        </a:rPr>
                        <a:t>upgraded their official websites </a:t>
                      </a:r>
                      <a:r>
                        <a:rPr lang="en-US" sz="1000" b="0" kern="1800" dirty="0">
                          <a:solidFill>
                            <a:srgbClr val="002345"/>
                          </a:solidFill>
                          <a:latin typeface="+mn-lt"/>
                          <a:ea typeface="+mn-ea"/>
                          <a:cs typeface="+mn-cs"/>
                        </a:rPr>
                        <a:t>to include relevant information to the public at large regarding land registry services. Pakistan and West Bank and Gaza began publishing </a:t>
                      </a:r>
                      <a:r>
                        <a:rPr lang="en-US" sz="1000" b="1" kern="1800" dirty="0">
                          <a:solidFill>
                            <a:schemeClr val="accent3"/>
                          </a:solidFill>
                          <a:latin typeface="+mn-lt"/>
                          <a:ea typeface="+mn-ea"/>
                          <a:cs typeface="+mn-cs"/>
                        </a:rPr>
                        <a:t>online official statistics</a:t>
                      </a:r>
                      <a:r>
                        <a:rPr lang="en-US" sz="1000" b="1" kern="1800" dirty="0">
                          <a:solidFill>
                            <a:srgbClr val="FF0000"/>
                          </a:solidFill>
                          <a:latin typeface="+mn-lt"/>
                          <a:ea typeface="+mn-ea"/>
                          <a:cs typeface="+mn-cs"/>
                        </a:rPr>
                        <a:t> </a:t>
                      </a:r>
                      <a:r>
                        <a:rPr lang="en-US" sz="1000" b="0" kern="1800" dirty="0">
                          <a:solidFill>
                            <a:srgbClr val="002345"/>
                          </a:solidFill>
                          <a:latin typeface="+mn-lt"/>
                          <a:ea typeface="+mn-ea"/>
                          <a:cs typeface="+mn-cs"/>
                        </a:rPr>
                        <a:t>tracking the number of transactions at the immovable property registration agency.</a:t>
                      </a:r>
                      <a:endParaRPr lang="en-US" sz="1000" b="0" kern="1800" dirty="0">
                        <a:solidFill>
                          <a:srgbClr val="7030A0"/>
                        </a:solidFill>
                        <a:latin typeface="+mn-lt"/>
                        <a:ea typeface="+mn-ea"/>
                        <a:cs typeface="+mn-cs"/>
                      </a:endParaRPr>
                    </a:p>
                  </a:txBody>
                  <a:tcPr marL="46009" marR="46009" marT="0" marB="0" anchor="ct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6">
                        <a:lumMod val="90000"/>
                      </a:schemeClr>
                    </a:solidFill>
                  </a:tcPr>
                </a:tc>
                <a:extLst>
                  <a:ext uri="{0D108BD9-81ED-4DB2-BD59-A6C34878D82A}">
                    <a16:rowId xmlns:a16="http://schemas.microsoft.com/office/drawing/2014/main" val="10002"/>
                  </a:ext>
                </a:extLst>
              </a:tr>
              <a:tr h="675523">
                <a:tc>
                  <a:txBody>
                    <a:bodyPr/>
                    <a:lstStyle/>
                    <a:p>
                      <a:pPr marL="0" marR="0" algn="l">
                        <a:lnSpc>
                          <a:spcPct val="115000"/>
                        </a:lnSpc>
                        <a:spcBef>
                          <a:spcPts val="0"/>
                        </a:spcBef>
                        <a:spcAft>
                          <a:spcPts val="0"/>
                        </a:spcAft>
                      </a:pPr>
                      <a:r>
                        <a:rPr lang="en-US" sz="1200" b="1" kern="1800" spc="0" dirty="0">
                          <a:solidFill>
                            <a:srgbClr val="002345"/>
                          </a:solidFill>
                          <a:latin typeface="+mn-lt"/>
                        </a:rPr>
                        <a:t>Reduced taxes or fees</a:t>
                      </a:r>
                      <a:endParaRPr lang="en-US" sz="1200" b="1" spc="0" dirty="0">
                        <a:solidFill>
                          <a:srgbClr val="002345"/>
                        </a:solidFill>
                        <a:latin typeface="+mn-lt"/>
                        <a:ea typeface="Calibri"/>
                        <a:cs typeface="Times New Roman"/>
                      </a:endParaRPr>
                    </a:p>
                  </a:txBody>
                  <a:tcPr marL="46009" marR="46009" marT="0" marB="0" anchor="ct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US" sz="1000" b="0" kern="1800" dirty="0">
                          <a:solidFill>
                            <a:srgbClr val="002345"/>
                          </a:solidFill>
                          <a:latin typeface="+mn-lt"/>
                        </a:rPr>
                        <a:t>Chad;</a:t>
                      </a:r>
                      <a:r>
                        <a:rPr lang="en-US" sz="1000" b="0" kern="1800" dirty="0">
                          <a:solidFill>
                            <a:srgbClr val="002345"/>
                          </a:solidFill>
                          <a:highlight>
                            <a:srgbClr val="C0C0C0"/>
                          </a:highlight>
                          <a:latin typeface="+mn-lt"/>
                        </a:rPr>
                        <a:t> China</a:t>
                      </a:r>
                      <a:r>
                        <a:rPr lang="en-US" sz="1000" b="0" kern="1800" dirty="0">
                          <a:solidFill>
                            <a:srgbClr val="002345"/>
                          </a:solidFill>
                          <a:latin typeface="+mn-lt"/>
                        </a:rPr>
                        <a:t>; Congo, Dem. Rep.; Congo, Rep.; Djibouti;</a:t>
                      </a:r>
                    </a:p>
                    <a:p>
                      <a:pPr marL="0" marR="0" algn="just">
                        <a:lnSpc>
                          <a:spcPct val="115000"/>
                        </a:lnSpc>
                        <a:spcBef>
                          <a:spcPts val="0"/>
                        </a:spcBef>
                        <a:spcAft>
                          <a:spcPts val="0"/>
                        </a:spcAft>
                      </a:pPr>
                      <a:r>
                        <a:rPr lang="en-US" sz="1000" b="0" kern="1800" dirty="0">
                          <a:solidFill>
                            <a:srgbClr val="002345"/>
                          </a:solidFill>
                          <a:latin typeface="+mn-lt"/>
                        </a:rPr>
                        <a:t>Guinea; Togo</a:t>
                      </a:r>
                      <a:endParaRPr lang="en-US" sz="1000" b="0" kern="1800" dirty="0">
                        <a:solidFill>
                          <a:srgbClr val="002345"/>
                        </a:solidFill>
                        <a:highlight>
                          <a:srgbClr val="FFFF00"/>
                        </a:highlight>
                        <a:latin typeface="+mn-lt"/>
                        <a:ea typeface="+mn-ea"/>
                        <a:cs typeface="+mn-cs"/>
                      </a:endParaRPr>
                    </a:p>
                  </a:txBody>
                  <a:tcPr marL="46009" marR="46009" marT="0" marB="0" anchor="ct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0" marR="0" indent="0" algn="just" defTabSz="914400" rtl="0" eaLnBrk="1" fontAlgn="auto" latinLnBrk="0" hangingPunct="1">
                        <a:lnSpc>
                          <a:spcPct val="115000"/>
                        </a:lnSpc>
                        <a:spcBef>
                          <a:spcPts val="0"/>
                        </a:spcBef>
                        <a:spcAft>
                          <a:spcPts val="0"/>
                        </a:spcAft>
                        <a:buClrTx/>
                        <a:buSzTx/>
                        <a:buFontTx/>
                        <a:buNone/>
                        <a:tabLst/>
                        <a:defRPr/>
                      </a:pPr>
                      <a:r>
                        <a:rPr lang="en-US" sz="1000" b="0" kern="1800" dirty="0">
                          <a:solidFill>
                            <a:srgbClr val="002345"/>
                          </a:solidFill>
                          <a:latin typeface="+mn-lt"/>
                          <a:ea typeface="+mn-ea"/>
                          <a:cs typeface="+mn-cs"/>
                        </a:rPr>
                        <a:t>Congo, Dem. Rep. </a:t>
                      </a:r>
                      <a:r>
                        <a:rPr lang="en-US" sz="1000" b="1" kern="1800" dirty="0">
                          <a:solidFill>
                            <a:schemeClr val="accent3"/>
                          </a:solidFill>
                          <a:latin typeface="+mn-lt"/>
                          <a:ea typeface="+mn-ea"/>
                          <a:cs typeface="+mn-cs"/>
                        </a:rPr>
                        <a:t>reduced the cost</a:t>
                      </a:r>
                      <a:r>
                        <a:rPr lang="en-US" sz="1000" b="1" kern="1800" dirty="0">
                          <a:solidFill>
                            <a:srgbClr val="FF0000"/>
                          </a:solidFill>
                          <a:latin typeface="+mn-lt"/>
                          <a:ea typeface="+mn-ea"/>
                          <a:cs typeface="+mn-cs"/>
                        </a:rPr>
                        <a:t> </a:t>
                      </a:r>
                      <a:r>
                        <a:rPr lang="en-US" sz="1000" b="0" kern="1800" dirty="0">
                          <a:solidFill>
                            <a:srgbClr val="002345"/>
                          </a:solidFill>
                          <a:latin typeface="+mn-lt"/>
                          <a:ea typeface="+mn-ea"/>
                          <a:cs typeface="+mn-cs"/>
                        </a:rPr>
                        <a:t>of securing land and property titles. Guinea </a:t>
                      </a:r>
                      <a:r>
                        <a:rPr lang="en-US" sz="1000" b="1" kern="1800" dirty="0">
                          <a:solidFill>
                            <a:schemeClr val="accent3"/>
                          </a:solidFill>
                          <a:latin typeface="+mn-lt"/>
                          <a:ea typeface="+mn-ea"/>
                          <a:cs typeface="+mn-cs"/>
                        </a:rPr>
                        <a:t>reduced the fees </a:t>
                      </a:r>
                      <a:r>
                        <a:rPr lang="en-US" sz="1000" b="0" kern="1800" dirty="0">
                          <a:solidFill>
                            <a:srgbClr val="002345"/>
                          </a:solidFill>
                          <a:latin typeface="+mn-lt"/>
                          <a:ea typeface="+mn-ea"/>
                          <a:cs typeface="+mn-cs"/>
                        </a:rPr>
                        <a:t>to transfer property from 2% to 1.2% of the property value.</a:t>
                      </a:r>
                      <a:endParaRPr lang="en-US" sz="1000" b="0" kern="1800" dirty="0">
                        <a:solidFill>
                          <a:srgbClr val="C00000"/>
                        </a:solidFill>
                        <a:latin typeface="+mn-lt"/>
                        <a:ea typeface="+mn-ea"/>
                        <a:cs typeface="+mn-cs"/>
                      </a:endParaRPr>
                    </a:p>
                  </a:txBody>
                  <a:tcPr marL="46009" marR="46009" marT="0" marB="0" anchor="ct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703997">
                <a:tc>
                  <a:txBody>
                    <a:bodyPr/>
                    <a:lstStyle/>
                    <a:p>
                      <a:pPr marL="0" marR="0" algn="l">
                        <a:lnSpc>
                          <a:spcPct val="115000"/>
                        </a:lnSpc>
                        <a:spcBef>
                          <a:spcPts val="0"/>
                        </a:spcBef>
                        <a:spcAft>
                          <a:spcPts val="0"/>
                        </a:spcAft>
                      </a:pPr>
                      <a:r>
                        <a:rPr lang="en-US" sz="1200" b="1" kern="1800" spc="0" dirty="0">
                          <a:solidFill>
                            <a:srgbClr val="002345"/>
                          </a:solidFill>
                          <a:latin typeface="+mn-lt"/>
                          <a:ea typeface="+mn-ea"/>
                          <a:cs typeface="+mn-cs"/>
                        </a:rPr>
                        <a:t>Reduced time</a:t>
                      </a:r>
                    </a:p>
                  </a:txBody>
                  <a:tcPr marL="46009" marR="46009" marT="0" marB="0" anchor="ct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6">
                        <a:lumMod val="90000"/>
                      </a:schemeClr>
                    </a:solidFill>
                  </a:tcPr>
                </a:tc>
                <a:tc>
                  <a:txBody>
                    <a:bodyPr/>
                    <a:lstStyle/>
                    <a:p>
                      <a:pPr marL="0" marR="0" algn="just">
                        <a:lnSpc>
                          <a:spcPct val="115000"/>
                        </a:lnSpc>
                        <a:spcBef>
                          <a:spcPts val="0"/>
                        </a:spcBef>
                        <a:spcAft>
                          <a:spcPts val="0"/>
                        </a:spcAft>
                      </a:pPr>
                      <a:r>
                        <a:rPr lang="en-US" sz="1000" b="0" kern="1800" baseline="0" dirty="0">
                          <a:solidFill>
                            <a:srgbClr val="002345"/>
                          </a:solidFill>
                          <a:latin typeface="+mn-lt"/>
                          <a:ea typeface="+mn-ea"/>
                          <a:cs typeface="+mn-cs"/>
                        </a:rPr>
                        <a:t>Djibouti; France; Kenya; Malawi; </a:t>
                      </a:r>
                      <a:r>
                        <a:rPr lang="en-US" sz="1000" b="0" kern="1800" baseline="0" dirty="0">
                          <a:solidFill>
                            <a:srgbClr val="002345"/>
                          </a:solidFill>
                          <a:highlight>
                            <a:srgbClr val="EFE8E8"/>
                          </a:highlight>
                          <a:latin typeface="+mn-lt"/>
                          <a:ea typeface="+mn-ea"/>
                          <a:cs typeface="+mn-cs"/>
                        </a:rPr>
                        <a:t>Malaysia</a:t>
                      </a:r>
                      <a:r>
                        <a:rPr lang="en-US" sz="1000" b="0" kern="1800" baseline="0" dirty="0">
                          <a:solidFill>
                            <a:srgbClr val="002345"/>
                          </a:solidFill>
                          <a:latin typeface="+mn-lt"/>
                          <a:ea typeface="+mn-ea"/>
                          <a:cs typeface="+mn-cs"/>
                        </a:rPr>
                        <a:t>; Morocco; </a:t>
                      </a:r>
                    </a:p>
                    <a:p>
                      <a:pPr marL="0" marR="0" algn="just">
                        <a:lnSpc>
                          <a:spcPct val="115000"/>
                        </a:lnSpc>
                        <a:spcBef>
                          <a:spcPts val="0"/>
                        </a:spcBef>
                        <a:spcAft>
                          <a:spcPts val="0"/>
                        </a:spcAft>
                      </a:pPr>
                      <a:r>
                        <a:rPr lang="en-US" sz="1000" b="0" kern="1800" baseline="0" dirty="0">
                          <a:solidFill>
                            <a:srgbClr val="002345"/>
                          </a:solidFill>
                          <a:latin typeface="+mn-lt"/>
                          <a:ea typeface="+mn-ea"/>
                          <a:cs typeface="+mn-cs"/>
                        </a:rPr>
                        <a:t>Sri Lanka; Togo; West Bank and Gaza</a:t>
                      </a:r>
                    </a:p>
                  </a:txBody>
                  <a:tcPr marL="46009" marR="46009" marT="0" marB="0" anchor="ct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6">
                        <a:lumMod val="90000"/>
                      </a:schemeClr>
                    </a:solidFill>
                  </a:tcPr>
                </a:tc>
                <a:tc>
                  <a:txBody>
                    <a:bodyPr/>
                    <a:lstStyle/>
                    <a:p>
                      <a:pPr marL="0" marR="0" indent="0" algn="just" defTabSz="914400" rtl="0" eaLnBrk="1" fontAlgn="auto" latinLnBrk="0" hangingPunct="1">
                        <a:lnSpc>
                          <a:spcPct val="115000"/>
                        </a:lnSpc>
                        <a:spcBef>
                          <a:spcPts val="0"/>
                        </a:spcBef>
                        <a:spcAft>
                          <a:spcPts val="0"/>
                        </a:spcAft>
                        <a:buClrTx/>
                        <a:buSzTx/>
                        <a:buFontTx/>
                        <a:buNone/>
                        <a:tabLst/>
                        <a:defRPr/>
                      </a:pPr>
                      <a:r>
                        <a:rPr lang="en-US" sz="1000" b="0" kern="1800" dirty="0">
                          <a:solidFill>
                            <a:srgbClr val="002345"/>
                          </a:solidFill>
                          <a:latin typeface="+mn-lt"/>
                          <a:ea typeface="+mn-ea"/>
                          <a:cs typeface="+mn-cs"/>
                        </a:rPr>
                        <a:t>Malawi made property transfer faster by </a:t>
                      </a:r>
                      <a:r>
                        <a:rPr lang="en-US" sz="1000" b="1" kern="1800" dirty="0">
                          <a:solidFill>
                            <a:schemeClr val="accent3"/>
                          </a:solidFill>
                          <a:latin typeface="+mn-lt"/>
                          <a:ea typeface="+mn-ea"/>
                          <a:cs typeface="+mn-cs"/>
                        </a:rPr>
                        <a:t>decentralizing the consent to transfer property</a:t>
                      </a:r>
                      <a:r>
                        <a:rPr lang="en-US" sz="1000" b="1" kern="1800" dirty="0">
                          <a:solidFill>
                            <a:srgbClr val="002345"/>
                          </a:solidFill>
                          <a:latin typeface="+mn-lt"/>
                          <a:ea typeface="+mn-ea"/>
                          <a:cs typeface="+mn-cs"/>
                        </a:rPr>
                        <a:t> </a:t>
                      </a:r>
                      <a:r>
                        <a:rPr lang="en-US" sz="1000" b="0" kern="1800" dirty="0">
                          <a:solidFill>
                            <a:srgbClr val="002345"/>
                          </a:solidFill>
                          <a:latin typeface="+mn-lt"/>
                          <a:ea typeface="+mn-ea"/>
                          <a:cs typeface="+mn-cs"/>
                        </a:rPr>
                        <a:t>to local government authorities.</a:t>
                      </a:r>
                      <a:endParaRPr lang="en-US" sz="1000" b="0" kern="1800" dirty="0">
                        <a:solidFill>
                          <a:srgbClr val="C00000"/>
                        </a:solidFill>
                        <a:latin typeface="+mn-lt"/>
                        <a:ea typeface="+mn-ea"/>
                        <a:cs typeface="+mn-cs"/>
                      </a:endParaRPr>
                    </a:p>
                  </a:txBody>
                  <a:tcPr marL="46009" marR="46009" marT="0" marB="0" anchor="ct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accent6">
                        <a:lumMod val="90000"/>
                      </a:schemeClr>
                    </a:solidFill>
                  </a:tcPr>
                </a:tc>
                <a:extLst>
                  <a:ext uri="{0D108BD9-81ED-4DB2-BD59-A6C34878D82A}">
                    <a16:rowId xmlns:a16="http://schemas.microsoft.com/office/drawing/2014/main" val="10004"/>
                  </a:ext>
                </a:extLst>
              </a:tr>
              <a:tr h="1011165">
                <a:tc>
                  <a:txBody>
                    <a:bodyPr/>
                    <a:lstStyle/>
                    <a:p>
                      <a:pPr marL="0" marR="0" algn="l">
                        <a:lnSpc>
                          <a:spcPct val="115000"/>
                        </a:lnSpc>
                        <a:spcBef>
                          <a:spcPts val="0"/>
                        </a:spcBef>
                        <a:spcAft>
                          <a:spcPts val="0"/>
                        </a:spcAft>
                      </a:pPr>
                      <a:r>
                        <a:rPr lang="en-US" sz="1200" b="1" kern="1800" spc="0" dirty="0">
                          <a:solidFill>
                            <a:srgbClr val="002345"/>
                          </a:solidFill>
                          <a:latin typeface="+mn-lt"/>
                        </a:rPr>
                        <a:t>Increased administrative efficiency</a:t>
                      </a:r>
                    </a:p>
                  </a:txBody>
                  <a:tcPr marL="46009" marR="46009" marT="0" marB="0" anchor="ct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US" sz="1000" b="0" kern="1800" dirty="0">
                          <a:solidFill>
                            <a:srgbClr val="002345"/>
                          </a:solidFill>
                          <a:highlight>
                            <a:srgbClr val="C0C0C0"/>
                          </a:highlight>
                          <a:latin typeface="+mn-lt"/>
                        </a:rPr>
                        <a:t>China</a:t>
                      </a:r>
                      <a:r>
                        <a:rPr lang="en-US" sz="1000" b="0" kern="1800" dirty="0">
                          <a:solidFill>
                            <a:srgbClr val="002345"/>
                          </a:solidFill>
                          <a:latin typeface="+mn-lt"/>
                        </a:rPr>
                        <a:t>; Djibouti; </a:t>
                      </a:r>
                      <a:r>
                        <a:rPr lang="en-US" sz="1000" b="0" kern="1800" dirty="0">
                          <a:solidFill>
                            <a:srgbClr val="002345"/>
                          </a:solidFill>
                          <a:highlight>
                            <a:srgbClr val="C0C0C0"/>
                          </a:highlight>
                          <a:latin typeface="+mn-lt"/>
                        </a:rPr>
                        <a:t>Indonesia</a:t>
                      </a:r>
                      <a:r>
                        <a:rPr lang="en-US" sz="1000" b="0" kern="1800" dirty="0">
                          <a:solidFill>
                            <a:srgbClr val="002345"/>
                          </a:solidFill>
                          <a:latin typeface="+mn-lt"/>
                        </a:rPr>
                        <a:t>; Israel; Kenya; Morocco; Niger; Pakistan; Senegal; Sri Lanka; Togo</a:t>
                      </a:r>
                      <a:endParaRPr lang="en-US" sz="1000" b="0" kern="1800" dirty="0">
                        <a:solidFill>
                          <a:srgbClr val="002345"/>
                        </a:solidFill>
                        <a:latin typeface="+mn-lt"/>
                        <a:ea typeface="+mn-ea"/>
                        <a:cs typeface="+mn-cs"/>
                      </a:endParaRPr>
                    </a:p>
                  </a:txBody>
                  <a:tcPr marL="46009" marR="46009" marT="0" marB="0" anchor="ct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0" marR="0" algn="just">
                        <a:lnSpc>
                          <a:spcPct val="115000"/>
                        </a:lnSpc>
                        <a:spcBef>
                          <a:spcPts val="0"/>
                        </a:spcBef>
                        <a:spcAft>
                          <a:spcPts val="0"/>
                        </a:spcAft>
                      </a:pPr>
                      <a:r>
                        <a:rPr lang="en-US" sz="1000" b="0" kern="1800" dirty="0">
                          <a:solidFill>
                            <a:srgbClr val="002345"/>
                          </a:solidFill>
                          <a:latin typeface="+mn-lt"/>
                          <a:ea typeface="+mn-ea"/>
                          <a:cs typeface="+mn-cs"/>
                        </a:rPr>
                        <a:t>Niger </a:t>
                      </a:r>
                      <a:r>
                        <a:rPr lang="en-US" sz="1000" b="1" kern="1800" dirty="0">
                          <a:solidFill>
                            <a:schemeClr val="accent3"/>
                          </a:solidFill>
                          <a:latin typeface="+mn-lt"/>
                          <a:ea typeface="+mn-ea"/>
                          <a:cs typeface="+mn-cs"/>
                        </a:rPr>
                        <a:t>improved communication </a:t>
                      </a:r>
                      <a:r>
                        <a:rPr lang="en-US" sz="1000" b="0" kern="1800" dirty="0">
                          <a:solidFill>
                            <a:srgbClr val="002345"/>
                          </a:solidFill>
                          <a:latin typeface="+mn-lt"/>
                          <a:ea typeface="+mn-ea"/>
                          <a:cs typeface="+mn-cs"/>
                        </a:rPr>
                        <a:t>between the taxation department and the registration department by merging procedures, making reviewing and approving property transfers significantly faster. Senegal further </a:t>
                      </a:r>
                      <a:r>
                        <a:rPr lang="en-US" sz="1000" b="1" kern="1800" dirty="0">
                          <a:solidFill>
                            <a:schemeClr val="accent3"/>
                          </a:solidFill>
                          <a:latin typeface="+mn-lt"/>
                          <a:ea typeface="+mn-ea"/>
                          <a:cs typeface="+mn-cs"/>
                        </a:rPr>
                        <a:t>streamlined the interactions between different departments </a:t>
                      </a:r>
                      <a:r>
                        <a:rPr lang="en-US" sz="1000" b="0" kern="1800" dirty="0">
                          <a:solidFill>
                            <a:srgbClr val="002345"/>
                          </a:solidFill>
                          <a:latin typeface="+mn-lt"/>
                          <a:ea typeface="+mn-ea"/>
                          <a:cs typeface="+mn-cs"/>
                        </a:rPr>
                        <a:t>at the Property Registry (Conservation </a:t>
                      </a:r>
                      <a:r>
                        <a:rPr lang="en-US" sz="1000" b="0" kern="1800" dirty="0" err="1">
                          <a:solidFill>
                            <a:srgbClr val="002345"/>
                          </a:solidFill>
                          <a:latin typeface="+mn-lt"/>
                          <a:ea typeface="+mn-ea"/>
                          <a:cs typeface="+mn-cs"/>
                        </a:rPr>
                        <a:t>Foncière</a:t>
                      </a:r>
                      <a:r>
                        <a:rPr lang="en-US" sz="1000" b="0" kern="1800" dirty="0">
                          <a:solidFill>
                            <a:srgbClr val="002345"/>
                          </a:solidFill>
                          <a:latin typeface="+mn-lt"/>
                          <a:ea typeface="+mn-ea"/>
                          <a:cs typeface="+mn-cs"/>
                        </a:rPr>
                        <a:t>).</a:t>
                      </a:r>
                    </a:p>
                  </a:txBody>
                  <a:tcPr marL="46009" marR="46009" marT="0" marB="0" anchor="ct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6" name="Rectangle 5">
            <a:extLst>
              <a:ext uri="{FF2B5EF4-FFF2-40B4-BE49-F238E27FC236}">
                <a16:creationId xmlns:a16="http://schemas.microsoft.com/office/drawing/2014/main" id="{2AFF7CAA-91DE-44E9-9DD6-C1BD40E8AE30}"/>
              </a:ext>
            </a:extLst>
          </p:cNvPr>
          <p:cNvSpPr/>
          <p:nvPr/>
        </p:nvSpPr>
        <p:spPr>
          <a:xfrm>
            <a:off x="470263" y="6147105"/>
            <a:ext cx="7685722" cy="246221"/>
          </a:xfrm>
          <a:prstGeom prst="rect">
            <a:avLst/>
          </a:prstGeom>
        </p:spPr>
        <p:txBody>
          <a:bodyPr wrap="square">
            <a:spAutoFit/>
          </a:bodyPr>
          <a:lstStyle/>
          <a:p>
            <a:r>
              <a:rPr lang="en-US" sz="1000" b="0" i="1" dirty="0">
                <a:solidFill>
                  <a:schemeClr val="bg1">
                    <a:lumMod val="50000"/>
                  </a:schemeClr>
                </a:solidFill>
                <a:latin typeface="+mn-lt"/>
              </a:rPr>
              <a:t>Source: Doing Business 2019.</a:t>
            </a:r>
            <a:endParaRPr lang="en-US" sz="1000" b="0" dirty="0">
              <a:solidFill>
                <a:schemeClr val="bg1">
                  <a:lumMod val="50000"/>
                </a:schemeClr>
              </a:solidFill>
              <a:latin typeface="+mn-lt"/>
            </a:endParaRPr>
          </a:p>
        </p:txBody>
      </p:sp>
    </p:spTree>
    <p:extLst>
      <p:ext uri="{BB962C8B-B14F-4D97-AF65-F5344CB8AC3E}">
        <p14:creationId xmlns:p14="http://schemas.microsoft.com/office/powerpoint/2010/main" val="7270406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p:txBody>
          <a:bodyPr/>
          <a:lstStyle/>
          <a:p>
            <a:pPr marL="514350" indent="-514350">
              <a:buAutoNum type="romanUcPeriod"/>
            </a:pPr>
            <a:r>
              <a:rPr lang="en-US" b="1" cap="none" dirty="0">
                <a:solidFill>
                  <a:schemeClr val="tx1"/>
                </a:solidFill>
              </a:rPr>
              <a:t>Why does it matter?</a:t>
            </a:r>
          </a:p>
          <a:p>
            <a:pPr marL="514350" indent="-514350">
              <a:buAutoNum type="romanUcPeriod"/>
            </a:pPr>
            <a:r>
              <a:rPr lang="en-US" b="1" cap="none" dirty="0">
                <a:solidFill>
                  <a:schemeClr val="bg1">
                    <a:lumMod val="75000"/>
                  </a:schemeClr>
                </a:solidFill>
              </a:rPr>
              <a:t>What does it measure – and what does it not?</a:t>
            </a:r>
          </a:p>
          <a:p>
            <a:pPr marL="514350" indent="-514350">
              <a:buAutoNum type="romanUcPeriod"/>
            </a:pPr>
            <a:r>
              <a:rPr lang="en-US" b="1" cap="none" dirty="0">
                <a:solidFill>
                  <a:schemeClr val="bg1">
                    <a:lumMod val="75000"/>
                  </a:schemeClr>
                </a:solidFill>
              </a:rPr>
              <a:t>What are the main findings in DB19?</a:t>
            </a:r>
          </a:p>
          <a:p>
            <a:pPr marL="514350" indent="-514350">
              <a:buAutoNum type="romanUcPeriod"/>
            </a:pPr>
            <a:r>
              <a:rPr lang="en-US" dirty="0"/>
              <a:t>Results for Azerbaijan in DB19</a:t>
            </a:r>
            <a:endParaRPr lang="en-US" b="1" cap="none" dirty="0">
              <a:solidFill>
                <a:schemeClr val="bg1">
                  <a:lumMod val="75000"/>
                </a:schemeClr>
              </a:solidFill>
            </a:endParaRPr>
          </a:p>
        </p:txBody>
      </p:sp>
    </p:spTree>
    <p:extLst>
      <p:ext uri="{BB962C8B-B14F-4D97-AF65-F5344CB8AC3E}">
        <p14:creationId xmlns:p14="http://schemas.microsoft.com/office/powerpoint/2010/main" val="9084610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p:txBody>
          <a:bodyPr/>
          <a:lstStyle/>
          <a:p>
            <a:pPr marL="514350" indent="-514350">
              <a:buAutoNum type="romanUcPeriod"/>
            </a:pPr>
            <a:r>
              <a:rPr lang="en-US" b="1" cap="none" dirty="0"/>
              <a:t>Why does it matter?</a:t>
            </a:r>
          </a:p>
          <a:p>
            <a:pPr marL="514350" indent="-514350">
              <a:buAutoNum type="romanUcPeriod"/>
            </a:pPr>
            <a:r>
              <a:rPr lang="en-US" b="1" cap="none" dirty="0">
                <a:solidFill>
                  <a:schemeClr val="bg1">
                    <a:lumMod val="75000"/>
                  </a:schemeClr>
                </a:solidFill>
              </a:rPr>
              <a:t>What does it measure – and what does it not?</a:t>
            </a:r>
          </a:p>
          <a:p>
            <a:pPr marL="514350" indent="-514350">
              <a:buAutoNum type="romanUcPeriod"/>
            </a:pPr>
            <a:r>
              <a:rPr lang="en-US" b="1" cap="none" dirty="0">
                <a:solidFill>
                  <a:schemeClr val="bg1">
                    <a:lumMod val="75000"/>
                  </a:schemeClr>
                </a:solidFill>
              </a:rPr>
              <a:t>What are the main findings in DB19?</a:t>
            </a:r>
          </a:p>
          <a:p>
            <a:pPr marL="514350" indent="-514350">
              <a:buAutoNum type="romanUcPeriod"/>
            </a:pPr>
            <a:r>
              <a:rPr lang="en-US" dirty="0">
                <a:solidFill>
                  <a:schemeClr val="tx1"/>
                </a:solidFill>
              </a:rPr>
              <a:t>Results for Azerbaijan in DB19</a:t>
            </a:r>
          </a:p>
        </p:txBody>
      </p:sp>
    </p:spTree>
    <p:extLst>
      <p:ext uri="{BB962C8B-B14F-4D97-AF65-F5344CB8AC3E}">
        <p14:creationId xmlns:p14="http://schemas.microsoft.com/office/powerpoint/2010/main" val="22732314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bwMode="auto">
          <a:xfrm>
            <a:off x="3545512" y="5078865"/>
            <a:ext cx="2539298" cy="360401"/>
          </a:xfrm>
          <a:prstGeom prst="rect">
            <a:avLst/>
          </a:prstGeom>
          <a:solidFill>
            <a:schemeClr val="accent3">
              <a:lumMod val="20000"/>
              <a:lumOff val="80000"/>
            </a:schemeClr>
          </a:solidFill>
          <a:ln w="9525" cap="flat" cmpd="sng" algn="ctr">
            <a:noFill/>
            <a:prstDash val="solid"/>
            <a:round/>
            <a:headEnd type="none" w="med" len="med"/>
            <a:tailEnd type="none" w="med" len="med"/>
          </a:ln>
          <a:effectLst/>
        </p:spPr>
        <p:txBody>
          <a:bodyPr vert="horz" wrap="square" lIns="91440" tIns="45720" rIns="91440" bIns="45720" numCol="1" anchor="t" anchorCtr="0" compatLnSpc="1">
            <a:prstTxWarp prst="textNoShape">
              <a:avLst/>
            </a:prstTxWarp>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US">
              <a:solidFill>
                <a:srgbClr val="002345"/>
              </a:solidFill>
            </a:endParaRPr>
          </a:p>
        </p:txBody>
      </p:sp>
      <p:sp>
        <p:nvSpPr>
          <p:cNvPr id="15" name="Rectangle 14"/>
          <p:cNvSpPr/>
          <p:nvPr/>
        </p:nvSpPr>
        <p:spPr bwMode="auto">
          <a:xfrm>
            <a:off x="3545512" y="2347061"/>
            <a:ext cx="2539298" cy="367859"/>
          </a:xfrm>
          <a:prstGeom prst="rect">
            <a:avLst/>
          </a:prstGeom>
          <a:solidFill>
            <a:schemeClr val="accent5"/>
          </a:solidFill>
          <a:ln w="9525" cap="flat" cmpd="sng" algn="ctr">
            <a:noFill/>
            <a:prstDash val="solid"/>
            <a:round/>
            <a:headEnd type="none" w="med" len="med"/>
            <a:tailEnd type="none" w="med" len="med"/>
          </a:ln>
          <a:effectLst/>
        </p:spPr>
        <p:txBody>
          <a:bodyPr vert="horz" wrap="square" lIns="91440" tIns="45720" rIns="91440" bIns="45720" numCol="1" anchor="t" anchorCtr="0" compatLnSpc="1">
            <a:prstTxWarp prst="textNoShape">
              <a:avLst/>
            </a:prstTxWarp>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US">
              <a:solidFill>
                <a:srgbClr val="002345"/>
              </a:solidFill>
            </a:endParaRPr>
          </a:p>
        </p:txBody>
      </p:sp>
      <p:sp>
        <p:nvSpPr>
          <p:cNvPr id="11" name="TextBox 10"/>
          <p:cNvSpPr txBox="1"/>
          <p:nvPr/>
        </p:nvSpPr>
        <p:spPr>
          <a:xfrm>
            <a:off x="1481164" y="3230109"/>
            <a:ext cx="1702303" cy="2554545"/>
          </a:xfrm>
          <a:prstGeom prst="rect">
            <a:avLst/>
          </a:prstGeom>
          <a:noFill/>
        </p:spPr>
        <p:txBody>
          <a:bodyPr wrap="square" rtlCol="0">
            <a:spAutoFit/>
          </a:bodyPr>
          <a:lstStyle/>
          <a:p>
            <a:r>
              <a:rPr lang="en-US" b="0" dirty="0">
                <a:solidFill>
                  <a:srgbClr val="002345"/>
                </a:solidFill>
                <a:latin typeface="Arial"/>
              </a:rPr>
              <a:t>Azerbaijan scored </a:t>
            </a:r>
            <a:r>
              <a:rPr lang="en-US" b="0" dirty="0">
                <a:solidFill>
                  <a:srgbClr val="00ADE4"/>
                </a:solidFill>
                <a:latin typeface="Arial"/>
              </a:rPr>
              <a:t>84.63 </a:t>
            </a:r>
            <a:r>
              <a:rPr lang="en-US" b="0" dirty="0">
                <a:solidFill>
                  <a:srgbClr val="002345"/>
                </a:solidFill>
                <a:latin typeface="Arial"/>
              </a:rPr>
              <a:t>points in DB score of Registering Property in </a:t>
            </a:r>
            <a:r>
              <a:rPr lang="en-US" b="0" i="1" dirty="0">
                <a:solidFill>
                  <a:srgbClr val="002345"/>
                </a:solidFill>
                <a:latin typeface="Arial"/>
              </a:rPr>
              <a:t>Doing Business 2019</a:t>
            </a:r>
            <a:r>
              <a:rPr lang="en-US" b="0" dirty="0">
                <a:solidFill>
                  <a:srgbClr val="002345"/>
                </a:solidFill>
                <a:latin typeface="Arial"/>
              </a:rPr>
              <a:t>, giving it a ranking of </a:t>
            </a:r>
            <a:r>
              <a:rPr lang="en-US" b="0" dirty="0">
                <a:solidFill>
                  <a:schemeClr val="accent1"/>
                </a:solidFill>
                <a:latin typeface="Arial"/>
              </a:rPr>
              <a:t>17th</a:t>
            </a:r>
            <a:r>
              <a:rPr lang="en-US" b="0" dirty="0">
                <a:solidFill>
                  <a:srgbClr val="00ADE4"/>
                </a:solidFill>
                <a:latin typeface="Arial"/>
              </a:rPr>
              <a:t> </a:t>
            </a:r>
            <a:r>
              <a:rPr lang="en-US" b="0" dirty="0">
                <a:solidFill>
                  <a:srgbClr val="002345"/>
                </a:solidFill>
                <a:latin typeface="Arial"/>
              </a:rPr>
              <a:t>in the indicator.</a:t>
            </a:r>
          </a:p>
        </p:txBody>
      </p:sp>
      <p:sp>
        <p:nvSpPr>
          <p:cNvPr id="2" name="Title 1"/>
          <p:cNvSpPr>
            <a:spLocks noGrp="1"/>
          </p:cNvSpPr>
          <p:nvPr>
            <p:ph type="title"/>
          </p:nvPr>
        </p:nvSpPr>
        <p:spPr/>
        <p:txBody>
          <a:bodyPr/>
          <a:lstStyle/>
          <a:p>
            <a:r>
              <a:rPr lang="en-US" dirty="0"/>
              <a:t>Registering property in Azerbaijan –</a:t>
            </a:r>
            <a:r>
              <a:rPr lang="en-US" dirty="0">
                <a:solidFill>
                  <a:schemeClr val="accent1"/>
                </a:solidFill>
              </a:rPr>
              <a:t>score</a:t>
            </a:r>
            <a:endParaRPr lang="en-US" dirty="0"/>
          </a:p>
        </p:txBody>
      </p:sp>
      <p:sp>
        <p:nvSpPr>
          <p:cNvPr id="6" name="Slide Number Placeholder 2"/>
          <p:cNvSpPr>
            <a:spLocks noGrp="1"/>
          </p:cNvSpPr>
          <p:nvPr>
            <p:ph type="sldNum" sz="quarter" idx="14"/>
          </p:nvPr>
        </p:nvSpPr>
        <p:spPr>
          <a:xfrm>
            <a:off x="356934" y="6420121"/>
            <a:ext cx="552450" cy="358775"/>
          </a:xfrm>
        </p:spPr>
        <p:txBody>
          <a:bodyPr/>
          <a:lstStyle/>
          <a:p>
            <a:fld id="{3CCA1C98-B74F-4AF4-B7AE-B82E63CFABBB}" type="slidenum">
              <a:rPr lang="en-US" smtClean="0">
                <a:solidFill>
                  <a:srgbClr val="FFFFFF">
                    <a:lumMod val="75000"/>
                  </a:srgbClr>
                </a:solidFill>
              </a:rPr>
              <a:t>20</a:t>
            </a:fld>
            <a:endParaRPr lang="en-US" dirty="0">
              <a:solidFill>
                <a:srgbClr val="FFFFFF">
                  <a:lumMod val="75000"/>
                </a:srgbClr>
              </a:solidFill>
            </a:endParaRPr>
          </a:p>
        </p:txBody>
      </p:sp>
      <p:graphicFrame>
        <p:nvGraphicFramePr>
          <p:cNvPr id="9" name="Chart 8"/>
          <p:cNvGraphicFramePr/>
          <p:nvPr>
            <p:extLst>
              <p:ext uri="{D42A27DB-BD31-4B8C-83A1-F6EECF244321}">
                <p14:modId xmlns:p14="http://schemas.microsoft.com/office/powerpoint/2010/main" val="399941730"/>
              </p:ext>
            </p:extLst>
          </p:nvPr>
        </p:nvGraphicFramePr>
        <p:xfrm>
          <a:off x="356934" y="1916669"/>
          <a:ext cx="1363711" cy="4064000"/>
        </p:xfrm>
        <a:graphic>
          <a:graphicData uri="http://schemas.openxmlformats.org/drawingml/2006/chart">
            <c:chart xmlns:c="http://schemas.openxmlformats.org/drawingml/2006/chart" xmlns:r="http://schemas.openxmlformats.org/officeDocument/2006/relationships" r:id="rId3"/>
          </a:graphicData>
        </a:graphic>
      </p:graphicFrame>
      <p:sp>
        <p:nvSpPr>
          <p:cNvPr id="10" name="Wave 9"/>
          <p:cNvSpPr/>
          <p:nvPr/>
        </p:nvSpPr>
        <p:spPr bwMode="auto">
          <a:xfrm>
            <a:off x="833036" y="1530657"/>
            <a:ext cx="1447800" cy="594360"/>
          </a:xfrm>
          <a:prstGeom prst="wave">
            <a:avLst>
              <a:gd name="adj1" fmla="val 9936"/>
              <a:gd name="adj2" fmla="val 0"/>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scene3d>
              <a:camera prst="orthographicFront">
                <a:rot lat="0" lon="0" rev="21299999"/>
              </a:camera>
              <a:lightRig rig="threePt" dir="t"/>
            </a:scene3d>
          </a:bodyPr>
          <a:lstStyle/>
          <a:p>
            <a:pPr algn="ctr">
              <a:spcBef>
                <a:spcPct val="50000"/>
              </a:spcBef>
            </a:pPr>
            <a:r>
              <a:rPr lang="en-US" dirty="0">
                <a:solidFill>
                  <a:srgbClr val="021F43"/>
                </a:solidFill>
                <a:latin typeface="Arial"/>
                <a:cs typeface="Andalus" panose="02020603050405020304" pitchFamily="18" charset="-78"/>
              </a:rPr>
              <a:t>FRONTIER</a:t>
            </a:r>
          </a:p>
        </p:txBody>
      </p:sp>
      <p:sp>
        <p:nvSpPr>
          <p:cNvPr id="12" name="Right Brace 11"/>
          <p:cNvSpPr/>
          <p:nvPr/>
        </p:nvSpPr>
        <p:spPr bwMode="auto">
          <a:xfrm flipH="1">
            <a:off x="3183467" y="1470954"/>
            <a:ext cx="584200" cy="4629449"/>
          </a:xfrm>
          <a:prstGeom prst="rightBrace">
            <a:avLst>
              <a:gd name="adj1" fmla="val 62491"/>
              <a:gd name="adj2" fmla="val 50000"/>
            </a:avLst>
          </a:prstGeom>
          <a:noFill/>
          <a:ln w="9525"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115888" indent="-115888">
              <a:spcBef>
                <a:spcPct val="50000"/>
              </a:spcBef>
              <a:buFontTx/>
              <a:buChar char="•"/>
            </a:pPr>
            <a:endParaRPr lang="en-US" sz="1300" dirty="0">
              <a:solidFill>
                <a:srgbClr val="021F43"/>
              </a:solidFill>
              <a:latin typeface="Arial"/>
              <a:cs typeface="Times New Roman" pitchFamily="18" charset="0"/>
            </a:endParaRPr>
          </a:p>
        </p:txBody>
      </p:sp>
      <p:sp>
        <p:nvSpPr>
          <p:cNvPr id="17" name="TextBox 16"/>
          <p:cNvSpPr txBox="1"/>
          <p:nvPr/>
        </p:nvSpPr>
        <p:spPr>
          <a:xfrm>
            <a:off x="733403" y="6391988"/>
            <a:ext cx="1974483" cy="246221"/>
          </a:xfrm>
          <a:prstGeom prst="rect">
            <a:avLst/>
          </a:prstGeom>
          <a:noFill/>
        </p:spPr>
        <p:txBody>
          <a:bodyPr wrap="square" rtlCol="0">
            <a:spAutoFit/>
          </a:bodyPr>
          <a:lstStyle/>
          <a:p>
            <a:r>
              <a:rPr lang="en-US" sz="1000" b="0" i="1" dirty="0">
                <a:solidFill>
                  <a:srgbClr val="FFFFFF">
                    <a:lumMod val="50000"/>
                  </a:srgbClr>
                </a:solidFill>
                <a:latin typeface="Arial"/>
              </a:rPr>
              <a:t>Source</a:t>
            </a:r>
            <a:r>
              <a:rPr lang="en-US" sz="1000" b="0" dirty="0">
                <a:solidFill>
                  <a:srgbClr val="FFFFFF">
                    <a:lumMod val="50000"/>
                  </a:srgbClr>
                </a:solidFill>
                <a:latin typeface="Arial"/>
              </a:rPr>
              <a:t>: </a:t>
            </a:r>
            <a:r>
              <a:rPr lang="en-US" sz="1000" b="0" i="1" dirty="0">
                <a:solidFill>
                  <a:srgbClr val="FFFFFF">
                    <a:lumMod val="50000"/>
                  </a:srgbClr>
                </a:solidFill>
                <a:latin typeface="Arial"/>
              </a:rPr>
              <a:t>Doing Business 2019</a:t>
            </a:r>
            <a:endParaRPr lang="en-US" sz="1000" b="0" dirty="0">
              <a:solidFill>
                <a:srgbClr val="FFFFFF">
                  <a:lumMod val="50000"/>
                </a:srgbClr>
              </a:solidFill>
              <a:latin typeface="Arial"/>
            </a:endParaRPr>
          </a:p>
        </p:txBody>
      </p:sp>
      <p:graphicFrame>
        <p:nvGraphicFramePr>
          <p:cNvPr id="14" name="Chart 13"/>
          <p:cNvGraphicFramePr/>
          <p:nvPr>
            <p:extLst>
              <p:ext uri="{D42A27DB-BD31-4B8C-83A1-F6EECF244321}">
                <p14:modId xmlns:p14="http://schemas.microsoft.com/office/powerpoint/2010/main" val="2168355214"/>
              </p:ext>
            </p:extLst>
          </p:nvPr>
        </p:nvGraphicFramePr>
        <p:xfrm>
          <a:off x="3464512" y="1633944"/>
          <a:ext cx="5484019" cy="462944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0099737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Registering property in Azerbaijan </a:t>
            </a:r>
            <a:endParaRPr lang="en-US" dirty="0">
              <a:solidFill>
                <a:schemeClr val="accent1"/>
              </a:solidFill>
            </a:endParaRPr>
          </a:p>
        </p:txBody>
      </p:sp>
      <p:sp>
        <p:nvSpPr>
          <p:cNvPr id="118" name="Content Placeholder 1"/>
          <p:cNvSpPr txBox="1">
            <a:spLocks/>
          </p:cNvSpPr>
          <p:nvPr/>
        </p:nvSpPr>
        <p:spPr>
          <a:xfrm>
            <a:off x="356934" y="1425321"/>
            <a:ext cx="4231014" cy="578580"/>
          </a:xfrm>
          <a:prstGeom prst="rect">
            <a:avLst/>
          </a:prstGeom>
        </p:spPr>
        <p:txBody>
          <a:bodyPr lIns="0" rIns="0">
            <a:noAutofit/>
          </a:bodyPr>
          <a:lstStyle>
            <a:lvl1pPr marL="0" indent="0" algn="just" rtl="0" eaLnBrk="1" fontAlgn="base" hangingPunct="1">
              <a:lnSpc>
                <a:spcPct val="100000"/>
              </a:lnSpc>
              <a:spcBef>
                <a:spcPts val="0"/>
              </a:spcBef>
              <a:spcAft>
                <a:spcPct val="0"/>
              </a:spcAft>
              <a:buClr>
                <a:schemeClr val="tx1"/>
              </a:buClr>
              <a:buFont typeface="Arial" panose="020B0604020202020204" pitchFamily="34" charset="0"/>
              <a:buNone/>
              <a:defRPr>
                <a:solidFill>
                  <a:schemeClr val="tx1"/>
                </a:solidFill>
                <a:latin typeface="+mn-lt"/>
                <a:ea typeface="MS PGothic" pitchFamily="34" charset="-128"/>
                <a:cs typeface="Andes" panose="02000000000000000000" pitchFamily="50" charset="0"/>
              </a:defRPr>
            </a:lvl1pPr>
            <a:lvl2pPr marL="285750" indent="-285750" algn="just" rtl="0" eaLnBrk="1" fontAlgn="base" hangingPunct="1">
              <a:lnSpc>
                <a:spcPct val="100000"/>
              </a:lnSpc>
              <a:spcBef>
                <a:spcPts val="0"/>
              </a:spcBef>
              <a:spcAft>
                <a:spcPct val="0"/>
              </a:spcAft>
              <a:buClr>
                <a:schemeClr val="tx1"/>
              </a:buClr>
              <a:buFont typeface="Arial" panose="020B0604020202020204" pitchFamily="34" charset="0"/>
              <a:buChar char="•"/>
              <a:defRPr sz="1400">
                <a:solidFill>
                  <a:schemeClr val="tx1"/>
                </a:solidFill>
                <a:latin typeface="+mn-lt"/>
                <a:ea typeface="MS PGothic" pitchFamily="34" charset="-128"/>
              </a:defRPr>
            </a:lvl2pPr>
            <a:lvl3pPr marL="576263" indent="-285750" algn="just" rtl="0" eaLnBrk="1" fontAlgn="base" hangingPunct="1">
              <a:lnSpc>
                <a:spcPct val="100000"/>
              </a:lnSpc>
              <a:spcBef>
                <a:spcPts val="0"/>
              </a:spcBef>
              <a:spcAft>
                <a:spcPct val="0"/>
              </a:spcAft>
              <a:buClr>
                <a:schemeClr val="tx1"/>
              </a:buClr>
              <a:buFont typeface="Arial" panose="020B0604020202020204" pitchFamily="34" charset="0"/>
              <a:buChar char="-"/>
              <a:defRPr sz="1400">
                <a:solidFill>
                  <a:schemeClr val="tx1"/>
                </a:solidFill>
                <a:latin typeface="+mn-lt"/>
                <a:ea typeface="MS PGothic" pitchFamily="34" charset="-128"/>
              </a:defRPr>
            </a:lvl3pPr>
            <a:lvl4pPr marL="1657350" indent="-285750" algn="just" rtl="0" eaLnBrk="1" fontAlgn="base" hangingPunct="1">
              <a:lnSpc>
                <a:spcPct val="100000"/>
              </a:lnSpc>
              <a:spcBef>
                <a:spcPts val="0"/>
              </a:spcBef>
              <a:spcAft>
                <a:spcPct val="0"/>
              </a:spcAft>
              <a:buClr>
                <a:schemeClr val="tx1"/>
              </a:buClr>
              <a:buFont typeface="Arial" panose="020B0604020202020204" pitchFamily="34" charset="0"/>
              <a:buChar char="•"/>
              <a:defRPr>
                <a:solidFill>
                  <a:schemeClr val="tx1"/>
                </a:solidFill>
                <a:latin typeface="+mn-lt"/>
                <a:ea typeface="MS PGothic" pitchFamily="34" charset="-128"/>
              </a:defRPr>
            </a:lvl4pPr>
            <a:lvl5pPr marL="2114550" indent="-285750" algn="just" rtl="0" eaLnBrk="1" fontAlgn="base" hangingPunct="1">
              <a:lnSpc>
                <a:spcPct val="100000"/>
              </a:lnSpc>
              <a:spcBef>
                <a:spcPts val="0"/>
              </a:spcBef>
              <a:spcAft>
                <a:spcPct val="0"/>
              </a:spcAft>
              <a:buClr>
                <a:schemeClr val="tx1"/>
              </a:buClr>
              <a:buFont typeface="Arial" panose="020B0604020202020204" pitchFamily="34" charset="0"/>
              <a:buChar char="•"/>
              <a:defRPr>
                <a:solidFill>
                  <a:schemeClr val="tx1"/>
                </a:solidFill>
                <a:latin typeface="+mn-lt"/>
                <a:ea typeface="MS PGothic" pitchFamily="34" charset="-128"/>
              </a:defRPr>
            </a:lvl5pPr>
            <a:lvl6pPr marL="2514600" indent="-228600" algn="l" rtl="0" eaLnBrk="1" fontAlgn="base" hangingPunct="1">
              <a:spcBef>
                <a:spcPct val="20000"/>
              </a:spcBef>
              <a:spcAft>
                <a:spcPct val="0"/>
              </a:spcAft>
              <a:buClr>
                <a:srgbClr val="00783C"/>
              </a:buClr>
              <a:buChar char="»"/>
              <a:defRPr sz="1600">
                <a:solidFill>
                  <a:schemeClr val="tx1"/>
                </a:solidFill>
                <a:latin typeface="+mn-lt"/>
              </a:defRPr>
            </a:lvl6pPr>
            <a:lvl7pPr marL="2971800" indent="-228600" algn="l" rtl="0" eaLnBrk="1" fontAlgn="base" hangingPunct="1">
              <a:spcBef>
                <a:spcPct val="20000"/>
              </a:spcBef>
              <a:spcAft>
                <a:spcPct val="0"/>
              </a:spcAft>
              <a:buClr>
                <a:srgbClr val="00783C"/>
              </a:buClr>
              <a:buChar char="»"/>
              <a:defRPr sz="1600">
                <a:solidFill>
                  <a:schemeClr val="tx1"/>
                </a:solidFill>
                <a:latin typeface="+mn-lt"/>
              </a:defRPr>
            </a:lvl7pPr>
            <a:lvl8pPr marL="3429000" indent="-228600" algn="l" rtl="0" eaLnBrk="1" fontAlgn="base" hangingPunct="1">
              <a:spcBef>
                <a:spcPct val="20000"/>
              </a:spcBef>
              <a:spcAft>
                <a:spcPct val="0"/>
              </a:spcAft>
              <a:buClr>
                <a:srgbClr val="00783C"/>
              </a:buClr>
              <a:buChar char="»"/>
              <a:defRPr sz="1600">
                <a:solidFill>
                  <a:schemeClr val="tx1"/>
                </a:solidFill>
                <a:latin typeface="+mn-lt"/>
              </a:defRPr>
            </a:lvl8pPr>
            <a:lvl9pPr marL="3886200" indent="-228600" algn="l" rtl="0" eaLnBrk="1" fontAlgn="base" hangingPunct="1">
              <a:spcBef>
                <a:spcPct val="20000"/>
              </a:spcBef>
              <a:spcAft>
                <a:spcPct val="0"/>
              </a:spcAft>
              <a:buClr>
                <a:srgbClr val="00783C"/>
              </a:buClr>
              <a:buChar char="»"/>
              <a:defRPr sz="1600">
                <a:solidFill>
                  <a:schemeClr val="tx1"/>
                </a:solidFill>
                <a:latin typeface="+mn-lt"/>
              </a:defRPr>
            </a:lvl9pPr>
          </a:lstStyle>
          <a:p>
            <a:pPr algn="ctr">
              <a:buClr>
                <a:srgbClr val="002345"/>
              </a:buClr>
            </a:pPr>
            <a:endParaRPr lang="en-US" sz="1200" b="0" i="1" kern="0" dirty="0">
              <a:solidFill>
                <a:srgbClr val="002345"/>
              </a:solidFill>
            </a:endParaRPr>
          </a:p>
        </p:txBody>
      </p:sp>
      <p:sp>
        <p:nvSpPr>
          <p:cNvPr id="120" name="Content Placeholder 1"/>
          <p:cNvSpPr txBox="1">
            <a:spLocks/>
          </p:cNvSpPr>
          <p:nvPr/>
        </p:nvSpPr>
        <p:spPr>
          <a:xfrm>
            <a:off x="186431" y="1362434"/>
            <a:ext cx="8600635" cy="445224"/>
          </a:xfrm>
          <a:prstGeom prst="rect">
            <a:avLst/>
          </a:prstGeom>
        </p:spPr>
        <p:txBody>
          <a:bodyPr lIns="0" rIns="0">
            <a:noAutofit/>
          </a:bodyPr>
          <a:lstStyle>
            <a:lvl1pPr marL="0" indent="0" algn="just" rtl="0" eaLnBrk="1" fontAlgn="base" hangingPunct="1">
              <a:lnSpc>
                <a:spcPct val="100000"/>
              </a:lnSpc>
              <a:spcBef>
                <a:spcPts val="0"/>
              </a:spcBef>
              <a:spcAft>
                <a:spcPct val="0"/>
              </a:spcAft>
              <a:buClr>
                <a:schemeClr val="tx1"/>
              </a:buClr>
              <a:buFont typeface="Arial" panose="020B0604020202020204" pitchFamily="34" charset="0"/>
              <a:buNone/>
              <a:defRPr>
                <a:solidFill>
                  <a:schemeClr val="tx1"/>
                </a:solidFill>
                <a:latin typeface="+mn-lt"/>
                <a:ea typeface="MS PGothic" pitchFamily="34" charset="-128"/>
                <a:cs typeface="Andes" panose="02000000000000000000" pitchFamily="50" charset="0"/>
              </a:defRPr>
            </a:lvl1pPr>
            <a:lvl2pPr marL="285750" indent="-285750" algn="just" rtl="0" eaLnBrk="1" fontAlgn="base" hangingPunct="1">
              <a:lnSpc>
                <a:spcPct val="100000"/>
              </a:lnSpc>
              <a:spcBef>
                <a:spcPts val="0"/>
              </a:spcBef>
              <a:spcAft>
                <a:spcPct val="0"/>
              </a:spcAft>
              <a:buClr>
                <a:schemeClr val="tx1"/>
              </a:buClr>
              <a:buFont typeface="Arial" panose="020B0604020202020204" pitchFamily="34" charset="0"/>
              <a:buChar char="•"/>
              <a:defRPr sz="1400">
                <a:solidFill>
                  <a:schemeClr val="tx1"/>
                </a:solidFill>
                <a:latin typeface="+mn-lt"/>
                <a:ea typeface="MS PGothic" pitchFamily="34" charset="-128"/>
              </a:defRPr>
            </a:lvl2pPr>
            <a:lvl3pPr marL="576263" indent="-285750" algn="just" rtl="0" eaLnBrk="1" fontAlgn="base" hangingPunct="1">
              <a:lnSpc>
                <a:spcPct val="100000"/>
              </a:lnSpc>
              <a:spcBef>
                <a:spcPts val="0"/>
              </a:spcBef>
              <a:spcAft>
                <a:spcPct val="0"/>
              </a:spcAft>
              <a:buClr>
                <a:schemeClr val="tx1"/>
              </a:buClr>
              <a:buFont typeface="Arial" panose="020B0604020202020204" pitchFamily="34" charset="0"/>
              <a:buChar char="-"/>
              <a:defRPr sz="1400">
                <a:solidFill>
                  <a:schemeClr val="tx1"/>
                </a:solidFill>
                <a:latin typeface="+mn-lt"/>
                <a:ea typeface="MS PGothic" pitchFamily="34" charset="-128"/>
              </a:defRPr>
            </a:lvl3pPr>
            <a:lvl4pPr marL="1657350" indent="-285750" algn="just" rtl="0" eaLnBrk="1" fontAlgn="base" hangingPunct="1">
              <a:lnSpc>
                <a:spcPct val="100000"/>
              </a:lnSpc>
              <a:spcBef>
                <a:spcPts val="0"/>
              </a:spcBef>
              <a:spcAft>
                <a:spcPct val="0"/>
              </a:spcAft>
              <a:buClr>
                <a:schemeClr val="tx1"/>
              </a:buClr>
              <a:buFont typeface="Arial" panose="020B0604020202020204" pitchFamily="34" charset="0"/>
              <a:buChar char="•"/>
              <a:defRPr>
                <a:solidFill>
                  <a:schemeClr val="tx1"/>
                </a:solidFill>
                <a:latin typeface="+mn-lt"/>
                <a:ea typeface="MS PGothic" pitchFamily="34" charset="-128"/>
              </a:defRPr>
            </a:lvl4pPr>
            <a:lvl5pPr marL="2114550" indent="-285750" algn="just" rtl="0" eaLnBrk="1" fontAlgn="base" hangingPunct="1">
              <a:lnSpc>
                <a:spcPct val="100000"/>
              </a:lnSpc>
              <a:spcBef>
                <a:spcPts val="0"/>
              </a:spcBef>
              <a:spcAft>
                <a:spcPct val="0"/>
              </a:spcAft>
              <a:buClr>
                <a:schemeClr val="tx1"/>
              </a:buClr>
              <a:buFont typeface="Arial" panose="020B0604020202020204" pitchFamily="34" charset="0"/>
              <a:buChar char="•"/>
              <a:defRPr>
                <a:solidFill>
                  <a:schemeClr val="tx1"/>
                </a:solidFill>
                <a:latin typeface="+mn-lt"/>
                <a:ea typeface="MS PGothic" pitchFamily="34" charset="-128"/>
              </a:defRPr>
            </a:lvl5pPr>
            <a:lvl6pPr marL="2514600" indent="-228600" algn="l" rtl="0" eaLnBrk="1" fontAlgn="base" hangingPunct="1">
              <a:spcBef>
                <a:spcPct val="20000"/>
              </a:spcBef>
              <a:spcAft>
                <a:spcPct val="0"/>
              </a:spcAft>
              <a:buClr>
                <a:srgbClr val="00783C"/>
              </a:buClr>
              <a:buChar char="»"/>
              <a:defRPr sz="1600">
                <a:solidFill>
                  <a:schemeClr val="tx1"/>
                </a:solidFill>
                <a:latin typeface="+mn-lt"/>
              </a:defRPr>
            </a:lvl6pPr>
            <a:lvl7pPr marL="2971800" indent="-228600" algn="l" rtl="0" eaLnBrk="1" fontAlgn="base" hangingPunct="1">
              <a:spcBef>
                <a:spcPct val="20000"/>
              </a:spcBef>
              <a:spcAft>
                <a:spcPct val="0"/>
              </a:spcAft>
              <a:buClr>
                <a:srgbClr val="00783C"/>
              </a:buClr>
              <a:buChar char="»"/>
              <a:defRPr sz="1600">
                <a:solidFill>
                  <a:schemeClr val="tx1"/>
                </a:solidFill>
                <a:latin typeface="+mn-lt"/>
              </a:defRPr>
            </a:lvl7pPr>
            <a:lvl8pPr marL="3429000" indent="-228600" algn="l" rtl="0" eaLnBrk="1" fontAlgn="base" hangingPunct="1">
              <a:spcBef>
                <a:spcPct val="20000"/>
              </a:spcBef>
              <a:spcAft>
                <a:spcPct val="0"/>
              </a:spcAft>
              <a:buClr>
                <a:srgbClr val="00783C"/>
              </a:buClr>
              <a:buChar char="»"/>
              <a:defRPr sz="1600">
                <a:solidFill>
                  <a:schemeClr val="tx1"/>
                </a:solidFill>
                <a:latin typeface="+mn-lt"/>
              </a:defRPr>
            </a:lvl8pPr>
            <a:lvl9pPr marL="3886200" indent="-228600" algn="l" rtl="0" eaLnBrk="1" fontAlgn="base" hangingPunct="1">
              <a:spcBef>
                <a:spcPct val="20000"/>
              </a:spcBef>
              <a:spcAft>
                <a:spcPct val="0"/>
              </a:spcAft>
              <a:buClr>
                <a:srgbClr val="00783C"/>
              </a:buClr>
              <a:buChar char="»"/>
              <a:defRPr sz="1600">
                <a:solidFill>
                  <a:schemeClr val="tx1"/>
                </a:solidFill>
                <a:latin typeface="+mn-lt"/>
              </a:defRPr>
            </a:lvl9pPr>
          </a:lstStyle>
          <a:p>
            <a:pPr algn="ctr">
              <a:buClr>
                <a:srgbClr val="002345"/>
              </a:buClr>
            </a:pPr>
            <a:r>
              <a:rPr lang="en-US" sz="1800" kern="0" dirty="0">
                <a:solidFill>
                  <a:srgbClr val="002345"/>
                </a:solidFill>
              </a:rPr>
              <a:t>What are the procedures?</a:t>
            </a:r>
          </a:p>
        </p:txBody>
      </p:sp>
      <p:sp>
        <p:nvSpPr>
          <p:cNvPr id="4" name="Rectangle 3"/>
          <p:cNvSpPr/>
          <p:nvPr/>
        </p:nvSpPr>
        <p:spPr>
          <a:xfrm>
            <a:off x="325037" y="1995537"/>
            <a:ext cx="8462029" cy="1538883"/>
          </a:xfrm>
          <a:prstGeom prst="rect">
            <a:avLst/>
          </a:prstGeom>
        </p:spPr>
        <p:txBody>
          <a:bodyPr wrap="square">
            <a:spAutoFit/>
          </a:bodyPr>
          <a:lstStyle/>
          <a:p>
            <a:pPr marL="342900" indent="-342900">
              <a:buAutoNum type="arabicPeriod"/>
            </a:pPr>
            <a:r>
              <a:rPr lang="en-US" dirty="0"/>
              <a:t>Verification of title and obtaining non-encumbrance certificate   (.5 days, online)</a:t>
            </a:r>
          </a:p>
          <a:p>
            <a:pPr marL="342900" indent="-342900">
              <a:buAutoNum type="arabicPeriod"/>
            </a:pPr>
            <a:endParaRPr lang="en-US" dirty="0"/>
          </a:p>
          <a:p>
            <a:pPr marL="342900" indent="-342900">
              <a:buAutoNum type="arabicPeriod"/>
            </a:pPr>
            <a:r>
              <a:rPr lang="en-US" dirty="0"/>
              <a:t>Notarization of sale-purchase agreement   (1 day)</a:t>
            </a:r>
          </a:p>
          <a:p>
            <a:pPr marL="342900" indent="-342900">
              <a:buAutoNum type="arabicPeriod"/>
            </a:pPr>
            <a:endParaRPr lang="en-US" dirty="0"/>
          </a:p>
          <a:p>
            <a:pPr marL="342900" indent="-342900">
              <a:buAutoNum type="arabicPeriod"/>
            </a:pPr>
            <a:r>
              <a:rPr lang="en-US" dirty="0"/>
              <a:t>The buyer obtains the updated title  (4 days)</a:t>
            </a:r>
          </a:p>
          <a:p>
            <a:endParaRPr lang="en-US" sz="1400" dirty="0">
              <a:solidFill>
                <a:srgbClr val="002345"/>
              </a:solidFill>
              <a:latin typeface="+mn-lt"/>
            </a:endParaRPr>
          </a:p>
        </p:txBody>
      </p:sp>
      <p:sp>
        <p:nvSpPr>
          <p:cNvPr id="8" name="Slide Number Placeholder 7"/>
          <p:cNvSpPr>
            <a:spLocks noGrp="1"/>
          </p:cNvSpPr>
          <p:nvPr>
            <p:ph type="sldNum" sz="quarter" idx="14"/>
          </p:nvPr>
        </p:nvSpPr>
        <p:spPr>
          <a:xfrm>
            <a:off x="357188" y="6407094"/>
            <a:ext cx="552450" cy="358775"/>
          </a:xfrm>
        </p:spPr>
        <p:txBody>
          <a:bodyPr/>
          <a:lstStyle/>
          <a:p>
            <a:fld id="{ABA8D7ED-22BD-46F7-82E7-7F9906D63EBE}" type="slidenum">
              <a:rPr lang="en-US" smtClean="0">
                <a:solidFill>
                  <a:srgbClr val="FFFFFF">
                    <a:lumMod val="75000"/>
                  </a:srgbClr>
                </a:solidFill>
              </a:rPr>
              <a:t>21</a:t>
            </a:fld>
            <a:endParaRPr lang="en-US" dirty="0">
              <a:solidFill>
                <a:srgbClr val="FFFFFF">
                  <a:lumMod val="75000"/>
                </a:srgbClr>
              </a:solidFill>
            </a:endParaRPr>
          </a:p>
        </p:txBody>
      </p:sp>
    </p:spTree>
    <p:extLst>
      <p:ext uri="{BB962C8B-B14F-4D97-AF65-F5344CB8AC3E}">
        <p14:creationId xmlns:p14="http://schemas.microsoft.com/office/powerpoint/2010/main" val="22226331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DFFFC36-2210-4B83-B50A-96625F229556}"/>
              </a:ext>
            </a:extLst>
          </p:cNvPr>
          <p:cNvSpPr>
            <a:spLocks noGrp="1"/>
          </p:cNvSpPr>
          <p:nvPr>
            <p:ph sz="quarter" idx="16"/>
          </p:nvPr>
        </p:nvSpPr>
        <p:spPr/>
        <p:txBody>
          <a:bodyPr/>
          <a:lstStyle/>
          <a:p>
            <a:r>
              <a:rPr lang="en-US" b="1" u="sng" dirty="0"/>
              <a:t>Azerbaijan- DB19 Reforms:</a:t>
            </a:r>
          </a:p>
          <a:p>
            <a:endParaRPr lang="en-US" dirty="0"/>
          </a:p>
          <a:p>
            <a:r>
              <a:rPr lang="en-US" dirty="0"/>
              <a:t>1. During the second half of 2017, the State Committee upgraded their website (http://emdk.gov.az/index.php/en/2014-01-18-10-59-29/2014-05-08-07-59-18/registration) to publish statistics on the number of property transactions for the largest business city as well as the entire country. </a:t>
            </a:r>
          </a:p>
          <a:p>
            <a:pPr marL="0" indent="0">
              <a:buNone/>
            </a:pPr>
            <a:endParaRPr lang="en-US" dirty="0"/>
          </a:p>
          <a:p>
            <a:r>
              <a:rPr lang="en-US" dirty="0"/>
              <a:t>2. At the same time, the Ministry of Justice upgraded their website (http://justice.gov.az/?view=statistic&amp;post_id=4) to publish statistics on the number of land disputes in the First Instance Court. In doing so, the Republic of Azerbaijan increased their score on the quality of land administration index by improving their transparency on the land dispute resolution index.</a:t>
            </a:r>
          </a:p>
          <a:p>
            <a:endParaRPr lang="en-US" dirty="0"/>
          </a:p>
        </p:txBody>
      </p:sp>
      <p:sp>
        <p:nvSpPr>
          <p:cNvPr id="3" name="Title 2">
            <a:extLst>
              <a:ext uri="{FF2B5EF4-FFF2-40B4-BE49-F238E27FC236}">
                <a16:creationId xmlns:a16="http://schemas.microsoft.com/office/drawing/2014/main" id="{4BB2504A-45A6-4EBD-A29F-E54E68EC5A8D}"/>
              </a:ext>
            </a:extLst>
          </p:cNvPr>
          <p:cNvSpPr>
            <a:spLocks noGrp="1"/>
          </p:cNvSpPr>
          <p:nvPr>
            <p:ph type="title"/>
          </p:nvPr>
        </p:nvSpPr>
        <p:spPr/>
        <p:txBody>
          <a:bodyPr/>
          <a:lstStyle/>
          <a:p>
            <a:r>
              <a:rPr lang="en-US" dirty="0"/>
              <a:t>Azerbaijan – Reforms in DB19</a:t>
            </a:r>
          </a:p>
        </p:txBody>
      </p:sp>
    </p:spTree>
    <p:extLst>
      <p:ext uri="{BB962C8B-B14F-4D97-AF65-F5344CB8AC3E}">
        <p14:creationId xmlns:p14="http://schemas.microsoft.com/office/powerpoint/2010/main" val="39335777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Registering property in selected economies</a:t>
            </a:r>
          </a:p>
        </p:txBody>
      </p:sp>
      <p:sp>
        <p:nvSpPr>
          <p:cNvPr id="4" name="Slide Number Placeholder 3"/>
          <p:cNvSpPr>
            <a:spLocks noGrp="1"/>
          </p:cNvSpPr>
          <p:nvPr>
            <p:ph type="sldNum" sz="quarter" idx="14"/>
          </p:nvPr>
        </p:nvSpPr>
        <p:spPr>
          <a:xfrm>
            <a:off x="357188" y="6451049"/>
            <a:ext cx="552450" cy="358775"/>
          </a:xfrm>
        </p:spPr>
        <p:txBody>
          <a:bodyPr/>
          <a:lstStyle/>
          <a:p>
            <a:fld id="{8E3FEF39-587F-42D1-A558-AA854315E93F}" type="slidenum">
              <a:rPr lang="en-US" smtClean="0">
                <a:solidFill>
                  <a:srgbClr val="FFFFFF">
                    <a:lumMod val="75000"/>
                  </a:srgbClr>
                </a:solidFill>
              </a:rPr>
              <a:t>23</a:t>
            </a:fld>
            <a:endParaRPr lang="en-US" dirty="0">
              <a:solidFill>
                <a:srgbClr val="FFFFFF">
                  <a:lumMod val="75000"/>
                </a:srgbClr>
              </a:solidFill>
            </a:endParaRPr>
          </a:p>
        </p:txBody>
      </p:sp>
      <p:graphicFrame>
        <p:nvGraphicFramePr>
          <p:cNvPr id="16" name="Content Placeholder 6"/>
          <p:cNvGraphicFramePr>
            <a:graphicFrameLocks/>
          </p:cNvGraphicFramePr>
          <p:nvPr>
            <p:extLst>
              <p:ext uri="{D42A27DB-BD31-4B8C-83A1-F6EECF244321}">
                <p14:modId xmlns:p14="http://schemas.microsoft.com/office/powerpoint/2010/main" val="116724363"/>
              </p:ext>
            </p:extLst>
          </p:nvPr>
        </p:nvGraphicFramePr>
        <p:xfrm>
          <a:off x="4593771" y="3806952"/>
          <a:ext cx="4268733" cy="264409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 name="Content Placeholder 6"/>
          <p:cNvGraphicFramePr>
            <a:graphicFrameLocks/>
          </p:cNvGraphicFramePr>
          <p:nvPr>
            <p:extLst>
              <p:ext uri="{D42A27DB-BD31-4B8C-83A1-F6EECF244321}">
                <p14:modId xmlns:p14="http://schemas.microsoft.com/office/powerpoint/2010/main" val="3772466299"/>
              </p:ext>
            </p:extLst>
          </p:nvPr>
        </p:nvGraphicFramePr>
        <p:xfrm>
          <a:off x="357188" y="3912279"/>
          <a:ext cx="4236583" cy="253876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Content Placeholder 6">
            <a:extLst>
              <a:ext uri="{FF2B5EF4-FFF2-40B4-BE49-F238E27FC236}">
                <a16:creationId xmlns:a16="http://schemas.microsoft.com/office/drawing/2014/main" id="{456E2F99-2D71-45AA-B68F-2572D113A17E}"/>
              </a:ext>
            </a:extLst>
          </p:cNvPr>
          <p:cNvGraphicFramePr>
            <a:graphicFrameLocks/>
          </p:cNvGraphicFramePr>
          <p:nvPr>
            <p:extLst>
              <p:ext uri="{D42A27DB-BD31-4B8C-83A1-F6EECF244321}">
                <p14:modId xmlns:p14="http://schemas.microsoft.com/office/powerpoint/2010/main" val="3986594553"/>
              </p:ext>
            </p:extLst>
          </p:nvPr>
        </p:nvGraphicFramePr>
        <p:xfrm>
          <a:off x="357188" y="1432720"/>
          <a:ext cx="4236583" cy="230037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9" name="Content Placeholder 6">
            <a:extLst>
              <a:ext uri="{FF2B5EF4-FFF2-40B4-BE49-F238E27FC236}">
                <a16:creationId xmlns:a16="http://schemas.microsoft.com/office/drawing/2014/main" id="{E6EC8185-92AF-4C46-8016-0D1FA1C4E7A5}"/>
              </a:ext>
            </a:extLst>
          </p:cNvPr>
          <p:cNvGraphicFramePr>
            <a:graphicFrameLocks/>
          </p:cNvGraphicFramePr>
          <p:nvPr>
            <p:extLst>
              <p:ext uri="{D42A27DB-BD31-4B8C-83A1-F6EECF244321}">
                <p14:modId xmlns:p14="http://schemas.microsoft.com/office/powerpoint/2010/main" val="2201397207"/>
              </p:ext>
            </p:extLst>
          </p:nvPr>
        </p:nvGraphicFramePr>
        <p:xfrm>
          <a:off x="4593771" y="1506582"/>
          <a:ext cx="4236583" cy="230037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9681480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de-DE"/>
              <a:t>THANK YOU!</a:t>
            </a:r>
            <a:endParaRPr lang="en-US" dirty="0"/>
          </a:p>
        </p:txBody>
      </p:sp>
    </p:spTree>
    <p:extLst>
      <p:ext uri="{BB962C8B-B14F-4D97-AF65-F5344CB8AC3E}">
        <p14:creationId xmlns:p14="http://schemas.microsoft.com/office/powerpoint/2010/main" val="5484897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4"/>
          </p:nvPr>
        </p:nvSpPr>
        <p:spPr>
          <a:xfrm>
            <a:off x="356934" y="6334760"/>
            <a:ext cx="552450" cy="358775"/>
          </a:xfrm>
        </p:spPr>
        <p:txBody>
          <a:bodyPr/>
          <a:lstStyle/>
          <a:p>
            <a:pPr algn="just"/>
            <a:r>
              <a:rPr lang="en-US" dirty="0"/>
              <a:t>3</a:t>
            </a:r>
          </a:p>
        </p:txBody>
      </p:sp>
      <p:grpSp>
        <p:nvGrpSpPr>
          <p:cNvPr id="5" name="Group 4"/>
          <p:cNvGrpSpPr/>
          <p:nvPr/>
        </p:nvGrpSpPr>
        <p:grpSpPr>
          <a:xfrm>
            <a:off x="56402" y="1381783"/>
            <a:ext cx="9087598" cy="1230121"/>
            <a:chOff x="0" y="-60963"/>
            <a:chExt cx="8084565" cy="1230121"/>
          </a:xfrm>
        </p:grpSpPr>
        <p:sp>
          <p:nvSpPr>
            <p:cNvPr id="21" name="Rectangle 20"/>
            <p:cNvSpPr/>
            <p:nvPr/>
          </p:nvSpPr>
          <p:spPr>
            <a:xfrm>
              <a:off x="0" y="-52254"/>
              <a:ext cx="8084565" cy="1221412"/>
            </a:xfrm>
            <a:prstGeom prst="rect">
              <a:avLst/>
            </a:prstGeom>
            <a:noFill/>
            <a:ln>
              <a:no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22" name="Rectangle 21"/>
            <p:cNvSpPr/>
            <p:nvPr/>
          </p:nvSpPr>
          <p:spPr>
            <a:xfrm>
              <a:off x="0" y="-60963"/>
              <a:ext cx="8084565" cy="1221412"/>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27452" tIns="687324" rIns="627452" bIns="99568" numCol="1" spcCol="1270" anchor="t" anchorCtr="0">
              <a:noAutofit/>
            </a:bodyPr>
            <a:lstStyle/>
            <a:p>
              <a:pPr marL="285750" lvl="1" indent="-285750" algn="just" defTabSz="622300">
                <a:spcBef>
                  <a:spcPct val="0"/>
                </a:spcBef>
                <a:spcAft>
                  <a:spcPts val="0"/>
                </a:spcAft>
                <a:buFont typeface="Wingdings" panose="05000000000000000000" pitchFamily="2" charset="2"/>
                <a:buChar char="ü"/>
              </a:pPr>
              <a:r>
                <a:rPr lang="en-US" b="0" dirty="0">
                  <a:solidFill>
                    <a:schemeClr val="tx1"/>
                  </a:solidFill>
                  <a:ea typeface="MS PGothic" pitchFamily="34" charset="-128"/>
                </a:rPr>
                <a:t>In developing economies, only 30% of land is subject to a form of land registration.</a:t>
              </a:r>
            </a:p>
            <a:p>
              <a:pPr marL="285750" lvl="1" indent="-285750" algn="just" defTabSz="622300">
                <a:lnSpc>
                  <a:spcPct val="90000"/>
                </a:lnSpc>
                <a:spcBef>
                  <a:spcPct val="0"/>
                </a:spcBef>
                <a:spcAft>
                  <a:spcPct val="15000"/>
                </a:spcAft>
                <a:buFont typeface="Wingdings" panose="05000000000000000000" pitchFamily="2" charset="2"/>
                <a:buChar char="ü"/>
              </a:pPr>
              <a:r>
                <a:rPr lang="en-US" b="0" dirty="0">
                  <a:solidFill>
                    <a:schemeClr val="tx1"/>
                  </a:solidFill>
                  <a:ea typeface="MS PGothic" pitchFamily="34" charset="-128"/>
                </a:rPr>
                <a:t>Just 10% of land in Sub-Saharan Africa is registered.</a:t>
              </a:r>
            </a:p>
          </p:txBody>
        </p:sp>
      </p:grpSp>
      <p:grpSp>
        <p:nvGrpSpPr>
          <p:cNvPr id="6" name="Group 5"/>
          <p:cNvGrpSpPr/>
          <p:nvPr/>
        </p:nvGrpSpPr>
        <p:grpSpPr>
          <a:xfrm>
            <a:off x="184151" y="1621539"/>
            <a:ext cx="7461118" cy="379659"/>
            <a:chOff x="308138" y="116729"/>
            <a:chExt cx="6860226" cy="379659"/>
          </a:xfrm>
          <a:noFill/>
        </p:grpSpPr>
        <p:sp>
          <p:nvSpPr>
            <p:cNvPr id="19" name="Rectangle 18"/>
            <p:cNvSpPr/>
            <p:nvPr/>
          </p:nvSpPr>
          <p:spPr>
            <a:xfrm>
              <a:off x="404228" y="116729"/>
              <a:ext cx="6308701" cy="379659"/>
            </a:xfrm>
            <a:prstGeom prst="rect">
              <a:avLst/>
            </a:prstGeom>
            <a:gr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20" name="Rectangle 19"/>
            <p:cNvSpPr/>
            <p:nvPr/>
          </p:nvSpPr>
          <p:spPr>
            <a:xfrm>
              <a:off x="308138" y="116729"/>
              <a:ext cx="6860226" cy="379659"/>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13904" tIns="0" rIns="213904" bIns="0" numCol="1" spcCol="1270" anchor="ctr" anchorCtr="0">
              <a:noAutofit/>
            </a:bodyPr>
            <a:lstStyle/>
            <a:p>
              <a:pPr marL="285750" lvl="0" indent="-285750" algn="just" defTabSz="711200">
                <a:lnSpc>
                  <a:spcPct val="90000"/>
                </a:lnSpc>
                <a:spcBef>
                  <a:spcPct val="0"/>
                </a:spcBef>
                <a:spcAft>
                  <a:spcPct val="35000"/>
                </a:spcAft>
                <a:buFont typeface="Arial" panose="020B0604020202020204" pitchFamily="34" charset="0"/>
                <a:buChar char="•"/>
              </a:pPr>
              <a:r>
                <a:rPr lang="en-US" b="1" kern="1200" dirty="0">
                  <a:solidFill>
                    <a:schemeClr val="tx1"/>
                  </a:solidFill>
                </a:rPr>
                <a:t>Real estate typically accounts for </a:t>
              </a:r>
              <a:r>
                <a:rPr lang="en-US" b="1" kern="1200" dirty="0">
                  <a:solidFill>
                    <a:srgbClr val="00ADE4"/>
                  </a:solidFill>
                </a:rPr>
                <a:t>50-75% of national wealth:</a:t>
              </a:r>
            </a:p>
          </p:txBody>
        </p:sp>
      </p:grpSp>
      <p:grpSp>
        <p:nvGrpSpPr>
          <p:cNvPr id="7" name="Group 6"/>
          <p:cNvGrpSpPr/>
          <p:nvPr/>
        </p:nvGrpSpPr>
        <p:grpSpPr>
          <a:xfrm>
            <a:off x="-220077" y="2647793"/>
            <a:ext cx="8384287" cy="1633525"/>
            <a:chOff x="0" y="1120573"/>
            <a:chExt cx="8384287" cy="1633525"/>
          </a:xfrm>
        </p:grpSpPr>
        <p:sp>
          <p:nvSpPr>
            <p:cNvPr id="17" name="Rectangle 16"/>
            <p:cNvSpPr/>
            <p:nvPr/>
          </p:nvSpPr>
          <p:spPr>
            <a:xfrm>
              <a:off x="0" y="1298798"/>
              <a:ext cx="8084565" cy="1455300"/>
            </a:xfrm>
            <a:prstGeom prst="rect">
              <a:avLst/>
            </a:prstGeom>
            <a:noFill/>
            <a:ln>
              <a:noFill/>
            </a:ln>
          </p:spPr>
          <p:style>
            <a:lnRef idx="2">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sp>
        <p:sp>
          <p:nvSpPr>
            <p:cNvPr id="18" name="Rectangle 17"/>
            <p:cNvSpPr/>
            <p:nvPr/>
          </p:nvSpPr>
          <p:spPr>
            <a:xfrm>
              <a:off x="299722" y="1120573"/>
              <a:ext cx="8084565" cy="14553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27452" tIns="687324" rIns="627452" bIns="99568" numCol="1" spcCol="1270" anchor="t" anchorCtr="0">
              <a:noAutofit/>
            </a:bodyPr>
            <a:lstStyle/>
            <a:p>
              <a:pPr marL="285750" lvl="1" indent="-285750" algn="just" defTabSz="622300">
                <a:spcAft>
                  <a:spcPts val="0"/>
                </a:spcAft>
                <a:buFont typeface="Wingdings" panose="05000000000000000000" pitchFamily="2" charset="2"/>
                <a:buChar char="ü"/>
              </a:pPr>
              <a:r>
                <a:rPr lang="en-US" b="0" dirty="0">
                  <a:solidFill>
                    <a:schemeClr val="tx1"/>
                  </a:solidFill>
                  <a:ea typeface="MS PGothic" pitchFamily="34" charset="-128"/>
                </a:rPr>
                <a:t>Real estate holders will not risk investing on the property.</a:t>
              </a:r>
            </a:p>
            <a:p>
              <a:pPr marL="285750" lvl="1" indent="-285750" algn="just" defTabSz="622300">
                <a:spcAft>
                  <a:spcPts val="0"/>
                </a:spcAft>
                <a:buFont typeface="Wingdings" panose="05000000000000000000" pitchFamily="2" charset="2"/>
                <a:buChar char="ü"/>
              </a:pPr>
              <a:r>
                <a:rPr lang="en-US" b="0" dirty="0">
                  <a:solidFill>
                    <a:schemeClr val="tx1"/>
                  </a:solidFill>
                  <a:ea typeface="MS PGothic" pitchFamily="34" charset="-128"/>
                </a:rPr>
                <a:t>Lenders will not risk lending.</a:t>
              </a:r>
            </a:p>
            <a:p>
              <a:pPr marL="285750" lvl="1" indent="-285750" algn="just" defTabSz="622300">
                <a:spcAft>
                  <a:spcPts val="0"/>
                </a:spcAft>
                <a:buFont typeface="Wingdings" panose="05000000000000000000" pitchFamily="2" charset="2"/>
                <a:buChar char="ü"/>
              </a:pPr>
              <a:r>
                <a:rPr lang="en-US" b="0" dirty="0">
                  <a:solidFill>
                    <a:schemeClr val="tx1"/>
                  </a:solidFill>
                  <a:ea typeface="MS PGothic" pitchFamily="34" charset="-128"/>
                </a:rPr>
                <a:t>Government loses out on tax income.</a:t>
              </a:r>
            </a:p>
          </p:txBody>
        </p:sp>
      </p:grpSp>
      <p:grpSp>
        <p:nvGrpSpPr>
          <p:cNvPr id="8" name="Group 7"/>
          <p:cNvGrpSpPr/>
          <p:nvPr/>
        </p:nvGrpSpPr>
        <p:grpSpPr>
          <a:xfrm>
            <a:off x="184150" y="2826018"/>
            <a:ext cx="6377008" cy="487272"/>
            <a:chOff x="404227" y="1309335"/>
            <a:chExt cx="6377008" cy="487272"/>
          </a:xfrm>
          <a:noFill/>
        </p:grpSpPr>
        <p:sp>
          <p:nvSpPr>
            <p:cNvPr id="15" name="Rectangle 14"/>
            <p:cNvSpPr/>
            <p:nvPr/>
          </p:nvSpPr>
          <p:spPr>
            <a:xfrm>
              <a:off x="404228" y="1408921"/>
              <a:ext cx="6377007" cy="387686"/>
            </a:xfrm>
            <a:prstGeom prst="rect">
              <a:avLst/>
            </a:prstGeom>
            <a:gr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6" name="Rectangle 15"/>
            <p:cNvSpPr/>
            <p:nvPr/>
          </p:nvSpPr>
          <p:spPr>
            <a:xfrm>
              <a:off x="404227" y="1309335"/>
              <a:ext cx="6377007" cy="38768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13904" tIns="0" rIns="213904" bIns="0" numCol="1" spcCol="1270" anchor="ctr" anchorCtr="0">
              <a:noAutofit/>
            </a:bodyPr>
            <a:lstStyle/>
            <a:p>
              <a:pPr marL="285750" lvl="0" indent="-285750" algn="just" defTabSz="711200">
                <a:lnSpc>
                  <a:spcPct val="90000"/>
                </a:lnSpc>
                <a:spcBef>
                  <a:spcPct val="0"/>
                </a:spcBef>
                <a:spcAft>
                  <a:spcPct val="35000"/>
                </a:spcAft>
                <a:buFont typeface="Arial" panose="020B0604020202020204" pitchFamily="34" charset="0"/>
                <a:buChar char="•"/>
              </a:pPr>
              <a:r>
                <a:rPr lang="en-US" dirty="0">
                  <a:solidFill>
                    <a:schemeClr val="tx1"/>
                  </a:solidFill>
                  <a:ea typeface="MS PGothic" pitchFamily="34" charset="-128"/>
                </a:rPr>
                <a:t>Unregistered property is </a:t>
              </a:r>
              <a:r>
                <a:rPr lang="en-US" dirty="0">
                  <a:solidFill>
                    <a:srgbClr val="FDB714"/>
                  </a:solidFill>
                  <a:ea typeface="MS PGothic" pitchFamily="34" charset="-128"/>
                </a:rPr>
                <a:t>dead capital:</a:t>
              </a:r>
            </a:p>
          </p:txBody>
        </p:sp>
      </p:grpSp>
      <p:sp>
        <p:nvSpPr>
          <p:cNvPr id="14" name="Rectangle 13"/>
          <p:cNvSpPr/>
          <p:nvPr/>
        </p:nvSpPr>
        <p:spPr>
          <a:xfrm>
            <a:off x="79646" y="4059764"/>
            <a:ext cx="8084565" cy="145530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27452" tIns="687324" rIns="627452" bIns="99568" numCol="1" spcCol="1270" anchor="t" anchorCtr="0">
            <a:noAutofit/>
          </a:bodyPr>
          <a:lstStyle/>
          <a:p>
            <a:pPr marL="285750" lvl="1" indent="-285750" algn="just" defTabSz="622300">
              <a:spcBef>
                <a:spcPct val="0"/>
              </a:spcBef>
              <a:spcAft>
                <a:spcPts val="0"/>
              </a:spcAft>
              <a:buFont typeface="Wingdings" panose="05000000000000000000" pitchFamily="2" charset="2"/>
              <a:buChar char="ü"/>
            </a:pPr>
            <a:r>
              <a:rPr lang="en-US" b="0" dirty="0">
                <a:solidFill>
                  <a:schemeClr val="tx1"/>
                </a:solidFill>
                <a:ea typeface="MS PGothic" pitchFamily="34" charset="-128"/>
              </a:rPr>
              <a:t>Secure property rights lead to increased investment.</a:t>
            </a:r>
          </a:p>
          <a:p>
            <a:pPr marL="285750" lvl="1" indent="-285750" algn="just" defTabSz="622300">
              <a:spcBef>
                <a:spcPct val="0"/>
              </a:spcBef>
              <a:spcAft>
                <a:spcPts val="0"/>
              </a:spcAft>
              <a:buFont typeface="Wingdings" panose="05000000000000000000" pitchFamily="2" charset="2"/>
              <a:buChar char="ü"/>
            </a:pPr>
            <a:r>
              <a:rPr lang="en-US" b="0" dirty="0">
                <a:solidFill>
                  <a:schemeClr val="tx1"/>
                </a:solidFill>
                <a:ea typeface="MS PGothic" pitchFamily="34" charset="-128"/>
              </a:rPr>
              <a:t>Greater credit potential and less costly to obtain finance.</a:t>
            </a:r>
          </a:p>
          <a:p>
            <a:pPr marL="285750" lvl="1" indent="-285750" algn="just" defTabSz="622300">
              <a:spcBef>
                <a:spcPct val="0"/>
              </a:spcBef>
              <a:spcAft>
                <a:spcPts val="0"/>
              </a:spcAft>
              <a:buFont typeface="Wingdings" panose="05000000000000000000" pitchFamily="2" charset="2"/>
              <a:buChar char="ü"/>
            </a:pPr>
            <a:r>
              <a:rPr lang="en-US" b="0" dirty="0">
                <a:solidFill>
                  <a:schemeClr val="tx1"/>
                </a:solidFill>
                <a:ea typeface="MS PGothic" pitchFamily="34" charset="-128"/>
              </a:rPr>
              <a:t>Government: revenue increases &amp; greater planning capacity.</a:t>
            </a:r>
          </a:p>
        </p:txBody>
      </p:sp>
      <p:grpSp>
        <p:nvGrpSpPr>
          <p:cNvPr id="10" name="Group 9"/>
          <p:cNvGrpSpPr/>
          <p:nvPr/>
        </p:nvGrpSpPr>
        <p:grpSpPr>
          <a:xfrm>
            <a:off x="284299" y="4317207"/>
            <a:ext cx="7270675" cy="400691"/>
            <a:chOff x="395527" y="2943027"/>
            <a:chExt cx="6419946" cy="400691"/>
          </a:xfrm>
          <a:noFill/>
        </p:grpSpPr>
        <p:sp>
          <p:nvSpPr>
            <p:cNvPr id="11" name="Rectangle 10"/>
            <p:cNvSpPr/>
            <p:nvPr/>
          </p:nvSpPr>
          <p:spPr>
            <a:xfrm>
              <a:off x="404228" y="2943027"/>
              <a:ext cx="6411245" cy="400691"/>
            </a:xfrm>
            <a:prstGeom prst="rect">
              <a:avLst/>
            </a:prstGeom>
            <a:gr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2" name="Rectangle 11"/>
            <p:cNvSpPr/>
            <p:nvPr/>
          </p:nvSpPr>
          <p:spPr>
            <a:xfrm>
              <a:off x="395527" y="2943027"/>
              <a:ext cx="6411245" cy="400691"/>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13904" tIns="0" rIns="213904" bIns="0" numCol="1" spcCol="1270" anchor="ctr" anchorCtr="0">
              <a:noAutofit/>
            </a:bodyPr>
            <a:lstStyle/>
            <a:p>
              <a:pPr marL="285750" lvl="0" indent="-285750" algn="just" defTabSz="711200">
                <a:lnSpc>
                  <a:spcPct val="90000"/>
                </a:lnSpc>
                <a:spcBef>
                  <a:spcPct val="0"/>
                </a:spcBef>
                <a:spcAft>
                  <a:spcPct val="35000"/>
                </a:spcAft>
                <a:buFont typeface="Arial" panose="020B0604020202020204" pitchFamily="34" charset="0"/>
                <a:buChar char="•"/>
              </a:pPr>
              <a:r>
                <a:rPr lang="en-US" dirty="0">
                  <a:solidFill>
                    <a:schemeClr val="tx1"/>
                  </a:solidFill>
                  <a:ea typeface="MS PGothic" pitchFamily="34" charset="-128"/>
                </a:rPr>
                <a:t>Registered property enables </a:t>
              </a:r>
              <a:r>
                <a:rPr lang="en-US" dirty="0">
                  <a:solidFill>
                    <a:srgbClr val="00ADE4"/>
                  </a:solidFill>
                  <a:ea typeface="MS PGothic" pitchFamily="34" charset="-128"/>
                </a:rPr>
                <a:t>increased financing and growth:</a:t>
              </a:r>
            </a:p>
          </p:txBody>
        </p:sp>
      </p:grpSp>
      <p:sp>
        <p:nvSpPr>
          <p:cNvPr id="23" name="Title 1"/>
          <p:cNvSpPr txBox="1">
            <a:spLocks/>
          </p:cNvSpPr>
          <p:nvPr/>
        </p:nvSpPr>
        <p:spPr bwMode="auto">
          <a:xfrm>
            <a:off x="356934" y="460046"/>
            <a:ext cx="8462029" cy="597534"/>
          </a:xfrm>
          <a:prstGeom prst="rect">
            <a:avLst/>
          </a:prstGeom>
          <a:noFill/>
          <a:ln>
            <a:noFill/>
          </a:ln>
          <a:extLst/>
        </p:spPr>
        <p:txBody>
          <a:bodyPr vert="horz" wrap="square" lIns="0" tIns="0" rIns="0" bIns="0" numCol="1" anchor="b" anchorCtr="0" compatLnSpc="1">
            <a:prstTxWarp prst="textNoShape">
              <a:avLst/>
            </a:prstTxWarp>
          </a:bodyPr>
          <a:lstStyle>
            <a:lvl1pPr algn="l" rtl="0" eaLnBrk="0" fontAlgn="base" hangingPunct="0">
              <a:spcBef>
                <a:spcPct val="0"/>
              </a:spcBef>
              <a:spcAft>
                <a:spcPct val="0"/>
              </a:spcAft>
              <a:buFont typeface="Arial" charset="0"/>
              <a:defRPr sz="2200" b="0" i="0">
                <a:solidFill>
                  <a:schemeClr val="tx1"/>
                </a:solidFill>
                <a:latin typeface="Andes" panose="02000000000000000000" pitchFamily="50" charset="0"/>
                <a:ea typeface="MS PGothic" pitchFamily="34" charset="-128"/>
                <a:cs typeface="Andes" panose="02000000000000000000" pitchFamily="50" charset="0"/>
              </a:defRPr>
            </a:lvl1pPr>
            <a:lvl2pPr algn="l" rtl="0" eaLnBrk="0" fontAlgn="base" hangingPunct="0">
              <a:spcBef>
                <a:spcPct val="0"/>
              </a:spcBef>
              <a:spcAft>
                <a:spcPct val="0"/>
              </a:spcAft>
              <a:buFont typeface="Arial" charset="0"/>
              <a:defRPr sz="2200">
                <a:solidFill>
                  <a:srgbClr val="595959"/>
                </a:solidFill>
                <a:latin typeface="Arial" charset="0"/>
                <a:ea typeface="MS PGothic" pitchFamily="34" charset="-128"/>
                <a:cs typeface="Andes ExtraLight" pitchFamily="50" charset="0"/>
              </a:defRPr>
            </a:lvl2pPr>
            <a:lvl3pPr algn="l" rtl="0" eaLnBrk="0" fontAlgn="base" hangingPunct="0">
              <a:spcBef>
                <a:spcPct val="0"/>
              </a:spcBef>
              <a:spcAft>
                <a:spcPct val="0"/>
              </a:spcAft>
              <a:buFont typeface="Arial" charset="0"/>
              <a:defRPr sz="2200">
                <a:solidFill>
                  <a:srgbClr val="595959"/>
                </a:solidFill>
                <a:latin typeface="Arial" charset="0"/>
                <a:ea typeface="MS PGothic" pitchFamily="34" charset="-128"/>
                <a:cs typeface="Andes ExtraLight" pitchFamily="50" charset="0"/>
              </a:defRPr>
            </a:lvl3pPr>
            <a:lvl4pPr algn="l" rtl="0" eaLnBrk="0" fontAlgn="base" hangingPunct="0">
              <a:spcBef>
                <a:spcPct val="0"/>
              </a:spcBef>
              <a:spcAft>
                <a:spcPct val="0"/>
              </a:spcAft>
              <a:buFont typeface="Arial" charset="0"/>
              <a:defRPr sz="2200">
                <a:solidFill>
                  <a:srgbClr val="595959"/>
                </a:solidFill>
                <a:latin typeface="Arial" charset="0"/>
                <a:ea typeface="MS PGothic" pitchFamily="34" charset="-128"/>
                <a:cs typeface="Andes ExtraLight" pitchFamily="50" charset="0"/>
              </a:defRPr>
            </a:lvl4pPr>
            <a:lvl5pPr algn="l" rtl="0" eaLnBrk="0" fontAlgn="base" hangingPunct="0">
              <a:spcBef>
                <a:spcPct val="0"/>
              </a:spcBef>
              <a:spcAft>
                <a:spcPct val="0"/>
              </a:spcAft>
              <a:buFont typeface="Arial" charset="0"/>
              <a:defRPr sz="2200">
                <a:solidFill>
                  <a:srgbClr val="595959"/>
                </a:solidFill>
                <a:latin typeface="Arial" charset="0"/>
                <a:ea typeface="MS PGothic" pitchFamily="34" charset="-128"/>
                <a:cs typeface="Andes ExtraLight" pitchFamily="50" charset="0"/>
              </a:defRPr>
            </a:lvl5pPr>
            <a:lvl6pPr marL="457200" algn="ctr" rtl="0" fontAlgn="base">
              <a:spcBef>
                <a:spcPct val="0"/>
              </a:spcBef>
              <a:spcAft>
                <a:spcPct val="0"/>
              </a:spcAft>
              <a:defRPr sz="2600" b="1">
                <a:solidFill>
                  <a:srgbClr val="014C6D"/>
                </a:solidFill>
                <a:latin typeface="Trebuchet MS" pitchFamily="34" charset="0"/>
              </a:defRPr>
            </a:lvl6pPr>
            <a:lvl7pPr marL="914400" algn="ctr" rtl="0" fontAlgn="base">
              <a:spcBef>
                <a:spcPct val="0"/>
              </a:spcBef>
              <a:spcAft>
                <a:spcPct val="0"/>
              </a:spcAft>
              <a:defRPr sz="2600" b="1">
                <a:solidFill>
                  <a:srgbClr val="014C6D"/>
                </a:solidFill>
                <a:latin typeface="Trebuchet MS" pitchFamily="34" charset="0"/>
              </a:defRPr>
            </a:lvl7pPr>
            <a:lvl8pPr marL="1371600" algn="ctr" rtl="0" fontAlgn="base">
              <a:spcBef>
                <a:spcPct val="0"/>
              </a:spcBef>
              <a:spcAft>
                <a:spcPct val="0"/>
              </a:spcAft>
              <a:defRPr sz="2600" b="1">
                <a:solidFill>
                  <a:srgbClr val="014C6D"/>
                </a:solidFill>
                <a:latin typeface="Trebuchet MS" pitchFamily="34" charset="0"/>
              </a:defRPr>
            </a:lvl8pPr>
            <a:lvl9pPr marL="1828800" algn="ctr" rtl="0" fontAlgn="base">
              <a:spcBef>
                <a:spcPct val="0"/>
              </a:spcBef>
              <a:spcAft>
                <a:spcPct val="0"/>
              </a:spcAft>
              <a:defRPr sz="2600" b="1">
                <a:solidFill>
                  <a:srgbClr val="014C6D"/>
                </a:solidFill>
                <a:latin typeface="Trebuchet MS" pitchFamily="34" charset="0"/>
              </a:defRPr>
            </a:lvl9pPr>
          </a:lstStyle>
          <a:p>
            <a:pPr algn="just"/>
            <a:r>
              <a:rPr lang="en-US" dirty="0">
                <a:latin typeface="+mn-lt"/>
              </a:rPr>
              <a:t>Why does registering property </a:t>
            </a:r>
            <a:r>
              <a:rPr lang="en-US" dirty="0">
                <a:solidFill>
                  <a:schemeClr val="accent1"/>
                </a:solidFill>
                <a:latin typeface="+mn-lt"/>
              </a:rPr>
              <a:t>matter?</a:t>
            </a:r>
            <a:endParaRPr lang="en-US" kern="0" dirty="0">
              <a:solidFill>
                <a:schemeClr val="accent1"/>
              </a:solidFill>
              <a:latin typeface="+mn-lt"/>
            </a:endParaRPr>
          </a:p>
        </p:txBody>
      </p:sp>
      <p:sp>
        <p:nvSpPr>
          <p:cNvPr id="24" name="Rectangle 23"/>
          <p:cNvSpPr/>
          <p:nvPr/>
        </p:nvSpPr>
        <p:spPr bwMode="auto">
          <a:xfrm>
            <a:off x="356934" y="1715589"/>
            <a:ext cx="7347906" cy="1288321"/>
          </a:xfrm>
          <a:prstGeom prst="rect">
            <a:avLst/>
          </a:prstGeom>
          <a:no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115888" marR="0" indent="-115888" algn="just" defTabSz="914400" rtl="0" eaLnBrk="1" fontAlgn="base" latinLnBrk="0" hangingPunct="1">
              <a:lnSpc>
                <a:spcPct val="100000"/>
              </a:lnSpc>
              <a:spcBef>
                <a:spcPct val="50000"/>
              </a:spcBef>
              <a:spcAft>
                <a:spcPct val="0"/>
              </a:spcAft>
              <a:buClrTx/>
              <a:buSzTx/>
              <a:buFontTx/>
              <a:buChar char="•"/>
              <a:tabLst/>
            </a:pPr>
            <a:endParaRPr kumimoji="0" lang="en-US" sz="1300" b="0" i="0" u="none" strike="noStrike" cap="none" normalizeH="0" baseline="0" dirty="0">
              <a:ln>
                <a:noFill/>
              </a:ln>
              <a:solidFill>
                <a:schemeClr val="tx1"/>
              </a:solidFill>
              <a:effectLst/>
              <a:latin typeface="+mn-lt"/>
              <a:cs typeface="Times New Roman" pitchFamily="18" charset="0"/>
            </a:endParaRPr>
          </a:p>
        </p:txBody>
      </p:sp>
    </p:spTree>
    <p:extLst>
      <p:ext uri="{BB962C8B-B14F-4D97-AF65-F5344CB8AC3E}">
        <p14:creationId xmlns:p14="http://schemas.microsoft.com/office/powerpoint/2010/main" val="2471352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p:txBody>
          <a:bodyPr/>
          <a:lstStyle/>
          <a:p>
            <a:pPr marL="514350" indent="-514350">
              <a:buFont typeface="+mj-lt"/>
              <a:buAutoNum type="romanUcPeriod"/>
            </a:pPr>
            <a:r>
              <a:rPr lang="en-US" dirty="0"/>
              <a:t>Why does it matter?</a:t>
            </a:r>
          </a:p>
          <a:p>
            <a:pPr marL="514350" indent="-514350">
              <a:buAutoNum type="romanUcPeriod"/>
            </a:pPr>
            <a:r>
              <a:rPr lang="en-US" b="1" cap="none" dirty="0">
                <a:solidFill>
                  <a:schemeClr val="tx1"/>
                </a:solidFill>
              </a:rPr>
              <a:t>What does it measure – and what does it not?</a:t>
            </a:r>
          </a:p>
          <a:p>
            <a:pPr marL="514350" indent="-514350">
              <a:buAutoNum type="romanUcPeriod"/>
            </a:pPr>
            <a:r>
              <a:rPr lang="en-US" b="1" cap="none" dirty="0">
                <a:solidFill>
                  <a:schemeClr val="bg1">
                    <a:lumMod val="75000"/>
                  </a:schemeClr>
                </a:solidFill>
              </a:rPr>
              <a:t>What are the main findings in DB19?</a:t>
            </a:r>
          </a:p>
          <a:p>
            <a:pPr marL="514350" indent="-514350">
              <a:buAutoNum type="romanUcPeriod"/>
            </a:pPr>
            <a:r>
              <a:rPr lang="en-US" dirty="0"/>
              <a:t>Results for Azerbaijan in DB19</a:t>
            </a:r>
            <a:endParaRPr lang="en-US" b="1" cap="none" dirty="0">
              <a:solidFill>
                <a:schemeClr val="bg1">
                  <a:lumMod val="75000"/>
                </a:schemeClr>
              </a:solidFill>
            </a:endParaRPr>
          </a:p>
        </p:txBody>
      </p:sp>
    </p:spTree>
    <p:extLst>
      <p:ext uri="{BB962C8B-B14F-4D97-AF65-F5344CB8AC3E}">
        <p14:creationId xmlns:p14="http://schemas.microsoft.com/office/powerpoint/2010/main" val="34544999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ph type="title"/>
          </p:nvPr>
        </p:nvSpPr>
        <p:spPr/>
        <p:txBody>
          <a:bodyPr/>
          <a:lstStyle/>
          <a:p>
            <a:r>
              <a:rPr lang="en-US" dirty="0"/>
              <a:t>What does Registering Property </a:t>
            </a:r>
            <a:r>
              <a:rPr lang="en-US" dirty="0">
                <a:solidFill>
                  <a:schemeClr val="accent1"/>
                </a:solidFill>
              </a:rPr>
              <a:t>measure</a:t>
            </a:r>
            <a:r>
              <a:rPr lang="en-US" dirty="0"/>
              <a:t>?</a:t>
            </a:r>
          </a:p>
        </p:txBody>
      </p:sp>
      <p:sp>
        <p:nvSpPr>
          <p:cNvPr id="4" name="Slide Number Placeholder 3"/>
          <p:cNvSpPr>
            <a:spLocks noGrp="1"/>
          </p:cNvSpPr>
          <p:nvPr>
            <p:ph type="sldNum" sz="quarter" idx="14"/>
          </p:nvPr>
        </p:nvSpPr>
        <p:spPr/>
        <p:txBody>
          <a:bodyPr/>
          <a:lstStyle/>
          <a:p>
            <a:r>
              <a:rPr lang="en-US" dirty="0"/>
              <a:t>5</a:t>
            </a: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7188" y="2688336"/>
            <a:ext cx="4902051" cy="2669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417138" y="1490646"/>
            <a:ext cx="4842101" cy="830997"/>
          </a:xfrm>
          <a:prstGeom prst="rect">
            <a:avLst/>
          </a:prstGeom>
          <a:ln>
            <a:noFill/>
          </a:ln>
          <a:effectLst/>
        </p:spPr>
        <p:style>
          <a:lnRef idx="2">
            <a:schemeClr val="dk1"/>
          </a:lnRef>
          <a:fillRef idx="1">
            <a:schemeClr val="lt1"/>
          </a:fillRef>
          <a:effectRef idx="0">
            <a:schemeClr val="dk1"/>
          </a:effectRef>
          <a:fontRef idx="minor">
            <a:schemeClr val="dk1"/>
          </a:fontRef>
        </p:style>
        <p:txBody>
          <a:bodyPr wrap="square" rtlCol="0">
            <a:spAutoFit/>
          </a:bodyPr>
          <a:lstStyle/>
          <a:p>
            <a:pPr marL="0" lvl="1" algn="just" eaLnBrk="0" hangingPunct="0">
              <a:spcBef>
                <a:spcPts val="0"/>
              </a:spcBef>
              <a:buClr>
                <a:srgbClr val="404040"/>
              </a:buClr>
              <a:tabLst>
                <a:tab pos="8402638" algn="r"/>
              </a:tabLst>
            </a:pPr>
            <a:r>
              <a:rPr lang="en-US" dirty="0">
                <a:solidFill>
                  <a:schemeClr val="tx1"/>
                </a:solidFill>
                <a:ea typeface="MS PGothic" pitchFamily="34" charset="-128"/>
              </a:rPr>
              <a:t>The indicator measures</a:t>
            </a:r>
            <a:r>
              <a:rPr lang="en-US" dirty="0">
                <a:solidFill>
                  <a:schemeClr val="tx1">
                    <a:lumMod val="90000"/>
                    <a:lumOff val="10000"/>
                  </a:schemeClr>
                </a:solidFill>
              </a:rPr>
              <a:t> </a:t>
            </a:r>
            <a:r>
              <a:rPr lang="en-US" dirty="0">
                <a:solidFill>
                  <a:srgbClr val="002345"/>
                </a:solidFill>
              </a:rPr>
              <a:t>th</a:t>
            </a:r>
            <a:r>
              <a:rPr lang="en-US" b="1" dirty="0">
                <a:solidFill>
                  <a:srgbClr val="002345"/>
                </a:solidFill>
              </a:rPr>
              <a:t>e transfer of a </a:t>
            </a:r>
            <a:r>
              <a:rPr lang="en-US" b="1" dirty="0">
                <a:solidFill>
                  <a:srgbClr val="00ADE4"/>
                </a:solidFill>
              </a:rPr>
              <a:t>commercial warehouse </a:t>
            </a:r>
            <a:r>
              <a:rPr lang="en-US" b="1" dirty="0">
                <a:solidFill>
                  <a:srgbClr val="002345"/>
                </a:solidFill>
              </a:rPr>
              <a:t>between two </a:t>
            </a:r>
            <a:r>
              <a:rPr lang="en-US" dirty="0">
                <a:solidFill>
                  <a:srgbClr val="00ADE4"/>
                </a:solidFill>
              </a:rPr>
              <a:t>domestic limited liability companies</a:t>
            </a:r>
          </a:p>
        </p:txBody>
      </p:sp>
      <p:sp>
        <p:nvSpPr>
          <p:cNvPr id="7" name="Rectangle 6"/>
          <p:cNvSpPr>
            <a:spLocks noChangeArrowheads="1"/>
          </p:cNvSpPr>
          <p:nvPr/>
        </p:nvSpPr>
        <p:spPr bwMode="auto">
          <a:xfrm>
            <a:off x="5547358" y="1534242"/>
            <a:ext cx="3522411" cy="661720"/>
          </a:xfrm>
          <a:prstGeom prst="rect">
            <a:avLst/>
          </a:prstGeom>
          <a:ln>
            <a:noFill/>
          </a:ln>
          <a:effectLst/>
        </p:spPr>
        <p:style>
          <a:lnRef idx="2">
            <a:schemeClr val="dk1"/>
          </a:lnRef>
          <a:fillRef idx="1">
            <a:schemeClr val="lt1"/>
          </a:fillRef>
          <a:effectRef idx="0">
            <a:schemeClr val="dk1"/>
          </a:effectRef>
          <a:fontRef idx="minor">
            <a:schemeClr val="dk1"/>
          </a:fontRef>
        </p:style>
        <p:txBody>
          <a:bodyPr wrap="square" rtlCol="0">
            <a:spAutoFit/>
          </a:bodyPr>
          <a:lstStyle/>
          <a:p>
            <a:r>
              <a:rPr lang="en-US" dirty="0">
                <a:solidFill>
                  <a:schemeClr val="tx1"/>
                </a:solidFill>
                <a:ea typeface="MS PGothic" pitchFamily="34" charset="-128"/>
              </a:rPr>
              <a:t>How is the indicator constructed?</a:t>
            </a:r>
          </a:p>
          <a:p>
            <a:endParaRPr lang="en-US" sz="700" dirty="0">
              <a:solidFill>
                <a:srgbClr val="00ADE4"/>
              </a:solidFill>
            </a:endParaRPr>
          </a:p>
          <a:p>
            <a:r>
              <a:rPr lang="en-US" sz="1400" dirty="0">
                <a:solidFill>
                  <a:srgbClr val="00ADE4"/>
                </a:solidFill>
              </a:rPr>
              <a:t>Four sub-indicators</a:t>
            </a:r>
          </a:p>
        </p:txBody>
      </p:sp>
      <p:pic>
        <p:nvPicPr>
          <p:cNvPr id="2" name="Picture 1"/>
          <p:cNvPicPr>
            <a:picLocks noChangeAspect="1"/>
          </p:cNvPicPr>
          <p:nvPr/>
        </p:nvPicPr>
        <p:blipFill>
          <a:blip r:embed="rId4"/>
          <a:stretch>
            <a:fillRect/>
          </a:stretch>
        </p:blipFill>
        <p:spPr>
          <a:xfrm>
            <a:off x="5547358" y="2195962"/>
            <a:ext cx="3116456" cy="3818339"/>
          </a:xfrm>
          <a:prstGeom prst="rect">
            <a:avLst/>
          </a:prstGeom>
        </p:spPr>
      </p:pic>
    </p:spTree>
    <p:extLst>
      <p:ext uri="{BB962C8B-B14F-4D97-AF65-F5344CB8AC3E}">
        <p14:creationId xmlns:p14="http://schemas.microsoft.com/office/powerpoint/2010/main" val="11079429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br>
              <a:rPr lang="en-US" dirty="0">
                <a:solidFill>
                  <a:schemeClr val="tx1">
                    <a:lumMod val="90000"/>
                    <a:lumOff val="10000"/>
                  </a:schemeClr>
                </a:solidFill>
              </a:rPr>
            </a:br>
            <a:br>
              <a:rPr lang="en-US" dirty="0">
                <a:solidFill>
                  <a:schemeClr val="tx1">
                    <a:lumMod val="90000"/>
                    <a:lumOff val="10000"/>
                  </a:schemeClr>
                </a:solidFill>
              </a:rPr>
            </a:br>
            <a:r>
              <a:rPr lang="en-US" dirty="0">
                <a:solidFill>
                  <a:schemeClr val="accent1"/>
                </a:solidFill>
              </a:rPr>
              <a:t>Which procedures </a:t>
            </a:r>
            <a:r>
              <a:rPr lang="en-US" dirty="0"/>
              <a:t>to transfer a property are measured and what are the</a:t>
            </a:r>
            <a:r>
              <a:rPr lang="en-US" dirty="0">
                <a:solidFill>
                  <a:schemeClr val="tx1">
                    <a:lumMod val="90000"/>
                    <a:lumOff val="10000"/>
                  </a:schemeClr>
                </a:solidFill>
              </a:rPr>
              <a:t> </a:t>
            </a:r>
            <a:r>
              <a:rPr lang="en-US" dirty="0">
                <a:solidFill>
                  <a:schemeClr val="accent1"/>
                </a:solidFill>
              </a:rPr>
              <a:t>case study assumptions</a:t>
            </a:r>
            <a:r>
              <a:rPr lang="en-US" dirty="0"/>
              <a:t>?</a:t>
            </a:r>
          </a:p>
        </p:txBody>
      </p:sp>
      <p:sp>
        <p:nvSpPr>
          <p:cNvPr id="4" name="Slide Number Placeholder 3"/>
          <p:cNvSpPr>
            <a:spLocks noGrp="1"/>
          </p:cNvSpPr>
          <p:nvPr>
            <p:ph type="sldNum" sz="quarter" idx="14"/>
          </p:nvPr>
        </p:nvSpPr>
        <p:spPr/>
        <p:txBody>
          <a:bodyPr/>
          <a:lstStyle/>
          <a:p>
            <a:r>
              <a:rPr lang="en-US" dirty="0"/>
              <a:t>6</a:t>
            </a:r>
          </a:p>
        </p:txBody>
      </p:sp>
      <p:graphicFrame>
        <p:nvGraphicFramePr>
          <p:cNvPr id="5" name="Diagram 4"/>
          <p:cNvGraphicFramePr/>
          <p:nvPr>
            <p:extLst>
              <p:ext uri="{D42A27DB-BD31-4B8C-83A1-F6EECF244321}">
                <p14:modId xmlns:p14="http://schemas.microsoft.com/office/powerpoint/2010/main" val="2270115841"/>
              </p:ext>
            </p:extLst>
          </p:nvPr>
        </p:nvGraphicFramePr>
        <p:xfrm>
          <a:off x="357188" y="1600200"/>
          <a:ext cx="3333171"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 5"/>
          <p:cNvGraphicFramePr/>
          <p:nvPr>
            <p:extLst>
              <p:ext uri="{D42A27DB-BD31-4B8C-83A1-F6EECF244321}">
                <p14:modId xmlns:p14="http://schemas.microsoft.com/office/powerpoint/2010/main" val="1488480087"/>
              </p:ext>
            </p:extLst>
          </p:nvPr>
        </p:nvGraphicFramePr>
        <p:xfrm>
          <a:off x="3959580" y="1410792"/>
          <a:ext cx="4876800" cy="525997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8632651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br>
              <a:rPr lang="en-US" dirty="0"/>
            </a:br>
            <a:r>
              <a:rPr lang="en-US" dirty="0"/>
              <a:t>Which aspects of the </a:t>
            </a:r>
            <a:r>
              <a:rPr lang="en-US" dirty="0">
                <a:solidFill>
                  <a:schemeClr val="accent1"/>
                </a:solidFill>
              </a:rPr>
              <a:t>quality of land administration </a:t>
            </a:r>
            <a:r>
              <a:rPr lang="en-US" dirty="0"/>
              <a:t>are measured?</a:t>
            </a:r>
          </a:p>
        </p:txBody>
      </p:sp>
      <p:sp>
        <p:nvSpPr>
          <p:cNvPr id="4" name="Slide Number Placeholder 3"/>
          <p:cNvSpPr>
            <a:spLocks noGrp="1"/>
          </p:cNvSpPr>
          <p:nvPr>
            <p:ph type="sldNum" sz="quarter" idx="14"/>
          </p:nvPr>
        </p:nvSpPr>
        <p:spPr/>
        <p:txBody>
          <a:bodyPr/>
          <a:lstStyle/>
          <a:p>
            <a:r>
              <a:rPr lang="en-US" dirty="0"/>
              <a:t>7</a:t>
            </a:r>
          </a:p>
        </p:txBody>
      </p:sp>
      <p:graphicFrame>
        <p:nvGraphicFramePr>
          <p:cNvPr id="3" name="Diagram 2"/>
          <p:cNvGraphicFramePr/>
          <p:nvPr>
            <p:extLst>
              <p:ext uri="{D42A27DB-BD31-4B8C-83A1-F6EECF244321}">
                <p14:modId xmlns:p14="http://schemas.microsoft.com/office/powerpoint/2010/main" val="3998568157"/>
              </p:ext>
            </p:extLst>
          </p:nvPr>
        </p:nvGraphicFramePr>
        <p:xfrm>
          <a:off x="356933" y="1397000"/>
          <a:ext cx="8462029" cy="4843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507174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Autofit/>
          </a:bodyPr>
          <a:lstStyle/>
          <a:p>
            <a:br>
              <a:rPr lang="en-US" dirty="0">
                <a:solidFill>
                  <a:schemeClr val="tx1">
                    <a:lumMod val="90000"/>
                    <a:lumOff val="10000"/>
                  </a:schemeClr>
                </a:solidFill>
              </a:rPr>
            </a:br>
            <a:br>
              <a:rPr lang="en-US" dirty="0">
                <a:solidFill>
                  <a:schemeClr val="tx1">
                    <a:lumMod val="90000"/>
                    <a:lumOff val="10000"/>
                  </a:schemeClr>
                </a:solidFill>
              </a:rPr>
            </a:br>
            <a:r>
              <a:rPr lang="en-US" dirty="0">
                <a:solidFill>
                  <a:schemeClr val="accent1"/>
                </a:solidFill>
              </a:rPr>
              <a:t>Reliability</a:t>
            </a:r>
            <a:r>
              <a:rPr lang="en-US" dirty="0">
                <a:solidFill>
                  <a:schemeClr val="tx1">
                    <a:lumMod val="90000"/>
                    <a:lumOff val="10000"/>
                  </a:schemeClr>
                </a:solidFill>
              </a:rPr>
              <a:t> </a:t>
            </a:r>
            <a:r>
              <a:rPr lang="en-US" dirty="0"/>
              <a:t>of infrastructure index</a:t>
            </a:r>
          </a:p>
        </p:txBody>
      </p:sp>
      <p:sp>
        <p:nvSpPr>
          <p:cNvPr id="4" name="Slide Number Placeholder 3"/>
          <p:cNvSpPr>
            <a:spLocks noGrp="1"/>
          </p:cNvSpPr>
          <p:nvPr>
            <p:ph type="sldNum" sz="quarter" idx="14"/>
          </p:nvPr>
        </p:nvSpPr>
        <p:spPr/>
        <p:txBody>
          <a:bodyPr/>
          <a:lstStyle/>
          <a:p>
            <a:r>
              <a:rPr lang="en-US" dirty="0"/>
              <a:t>8</a:t>
            </a:r>
          </a:p>
        </p:txBody>
      </p:sp>
      <p:graphicFrame>
        <p:nvGraphicFramePr>
          <p:cNvPr id="2" name="Diagram 1"/>
          <p:cNvGraphicFramePr/>
          <p:nvPr>
            <p:extLst>
              <p:ext uri="{D42A27DB-BD31-4B8C-83A1-F6EECF244321}">
                <p14:modId xmlns:p14="http://schemas.microsoft.com/office/powerpoint/2010/main" val="509557394"/>
              </p:ext>
            </p:extLst>
          </p:nvPr>
        </p:nvGraphicFramePr>
        <p:xfrm>
          <a:off x="4826774" y="1264706"/>
          <a:ext cx="4197096" cy="52916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361981" y="2420332"/>
            <a:ext cx="4464793" cy="2908489"/>
          </a:xfrm>
          <a:prstGeom prst="rect">
            <a:avLst/>
          </a:prstGeom>
          <a:noFill/>
        </p:spPr>
        <p:txBody>
          <a:bodyPr wrap="square" rtlCol="0">
            <a:spAutoFit/>
          </a:bodyPr>
          <a:lstStyle/>
          <a:p>
            <a:pPr algn="just"/>
            <a:r>
              <a:rPr lang="en-US" dirty="0">
                <a:latin typeface="+mn-lt"/>
              </a:rPr>
              <a:t>Questions on reliability focus mainly on:</a:t>
            </a:r>
          </a:p>
          <a:p>
            <a:pPr algn="just"/>
            <a:endParaRPr lang="en-US" sz="1500" dirty="0">
              <a:latin typeface="+mn-lt"/>
            </a:endParaRPr>
          </a:p>
          <a:p>
            <a:pPr algn="just">
              <a:buFont typeface="Wingdings" panose="05000000000000000000" pitchFamily="2" charset="2"/>
              <a:buChar char="ü"/>
            </a:pPr>
            <a:r>
              <a:rPr lang="en-US" sz="1500" b="0" dirty="0">
                <a:latin typeface="+mn-lt"/>
              </a:rPr>
              <a:t> The format in which records of property rights (titles, maps) are stored; </a:t>
            </a:r>
          </a:p>
          <a:p>
            <a:pPr algn="just">
              <a:buFont typeface="Wingdings" panose="05000000000000000000" pitchFamily="2" charset="2"/>
              <a:buChar char="ü"/>
            </a:pPr>
            <a:r>
              <a:rPr lang="en-US" sz="1500" b="0" dirty="0">
                <a:latin typeface="+mn-lt"/>
              </a:rPr>
              <a:t> Whether this information is electronically available; </a:t>
            </a:r>
          </a:p>
          <a:p>
            <a:pPr algn="just">
              <a:buFont typeface="Wingdings" panose="05000000000000000000" pitchFamily="2" charset="2"/>
              <a:buChar char="ü"/>
            </a:pPr>
            <a:r>
              <a:rPr lang="en-US" sz="1500" b="0" dirty="0">
                <a:latin typeface="+mn-lt"/>
              </a:rPr>
              <a:t> How databases for land ownership and cadastral maps are linked.</a:t>
            </a:r>
          </a:p>
          <a:p>
            <a:pPr algn="just"/>
            <a:endParaRPr lang="en-US" b="0" dirty="0">
              <a:latin typeface="+mn-lt"/>
            </a:endParaRPr>
          </a:p>
          <a:p>
            <a:pPr algn="just"/>
            <a:r>
              <a:rPr lang="en-US" dirty="0">
                <a:latin typeface="+mn-lt"/>
              </a:rPr>
              <a:t>The </a:t>
            </a:r>
            <a:r>
              <a:rPr lang="en-US" dirty="0">
                <a:solidFill>
                  <a:srgbClr val="00ADE4"/>
                </a:solidFill>
                <a:latin typeface="+mn-lt"/>
              </a:rPr>
              <a:t>maximum score </a:t>
            </a:r>
            <a:r>
              <a:rPr lang="en-US" dirty="0">
                <a:latin typeface="+mn-lt"/>
              </a:rPr>
              <a:t>on the reliability of infrastructure index is </a:t>
            </a:r>
            <a:r>
              <a:rPr lang="en-US" dirty="0">
                <a:solidFill>
                  <a:srgbClr val="00ADE4"/>
                </a:solidFill>
                <a:latin typeface="+mn-lt"/>
              </a:rPr>
              <a:t>8 points</a:t>
            </a:r>
            <a:r>
              <a:rPr lang="en-US" dirty="0">
                <a:solidFill>
                  <a:srgbClr val="002345"/>
                </a:solidFill>
                <a:latin typeface="+mn-lt"/>
              </a:rPr>
              <a:t>.</a:t>
            </a:r>
            <a:endParaRPr lang="fr-FR" dirty="0">
              <a:solidFill>
                <a:srgbClr val="002345"/>
              </a:solidFill>
              <a:latin typeface="+mn-lt"/>
            </a:endParaRPr>
          </a:p>
          <a:p>
            <a:pPr algn="just">
              <a:buFont typeface="Wingdings" panose="05000000000000000000" pitchFamily="2" charset="2"/>
              <a:buChar char="ü"/>
            </a:pPr>
            <a:endParaRPr lang="en-US" sz="1400" b="0" dirty="0">
              <a:solidFill>
                <a:srgbClr val="002345"/>
              </a:solidFill>
              <a:latin typeface="+mn-lt"/>
            </a:endParaRPr>
          </a:p>
        </p:txBody>
      </p:sp>
    </p:spTree>
    <p:extLst>
      <p:ext uri="{BB962C8B-B14F-4D97-AF65-F5344CB8AC3E}">
        <p14:creationId xmlns:p14="http://schemas.microsoft.com/office/powerpoint/2010/main" val="40770922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br>
              <a:rPr lang="en-US" dirty="0">
                <a:solidFill>
                  <a:schemeClr val="tx1">
                    <a:lumMod val="90000"/>
                    <a:lumOff val="10000"/>
                  </a:schemeClr>
                </a:solidFill>
              </a:rPr>
            </a:br>
            <a:br>
              <a:rPr lang="en-US" dirty="0">
                <a:solidFill>
                  <a:schemeClr val="tx1">
                    <a:lumMod val="90000"/>
                    <a:lumOff val="10000"/>
                  </a:schemeClr>
                </a:solidFill>
              </a:rPr>
            </a:br>
            <a:r>
              <a:rPr lang="en-US" dirty="0">
                <a:solidFill>
                  <a:schemeClr val="accent1"/>
                </a:solidFill>
              </a:rPr>
              <a:t>Reliability</a:t>
            </a:r>
            <a:r>
              <a:rPr lang="en-US" dirty="0">
                <a:solidFill>
                  <a:schemeClr val="tx1">
                    <a:lumMod val="90000"/>
                    <a:lumOff val="10000"/>
                  </a:schemeClr>
                </a:solidFill>
              </a:rPr>
              <a:t> </a:t>
            </a:r>
            <a:r>
              <a:rPr lang="en-US" dirty="0"/>
              <a:t>of infrastructure index</a:t>
            </a:r>
          </a:p>
        </p:txBody>
      </p:sp>
      <p:sp>
        <p:nvSpPr>
          <p:cNvPr id="4" name="Slide Number Placeholder 3"/>
          <p:cNvSpPr>
            <a:spLocks noGrp="1"/>
          </p:cNvSpPr>
          <p:nvPr>
            <p:ph type="sldNum" sz="quarter" idx="14"/>
          </p:nvPr>
        </p:nvSpPr>
        <p:spPr/>
        <p:txBody>
          <a:bodyPr/>
          <a:lstStyle/>
          <a:p>
            <a:r>
              <a:rPr lang="en-US" dirty="0"/>
              <a:t>9</a:t>
            </a:r>
          </a:p>
        </p:txBody>
      </p:sp>
      <p:graphicFrame>
        <p:nvGraphicFramePr>
          <p:cNvPr id="5" name="Table 4"/>
          <p:cNvGraphicFramePr>
            <a:graphicFrameLocks noGrp="1"/>
          </p:cNvGraphicFramePr>
          <p:nvPr>
            <p:extLst>
              <p:ext uri="{D42A27DB-BD31-4B8C-83A1-F6EECF244321}">
                <p14:modId xmlns:p14="http://schemas.microsoft.com/office/powerpoint/2010/main" val="1187896783"/>
              </p:ext>
            </p:extLst>
          </p:nvPr>
        </p:nvGraphicFramePr>
        <p:xfrm>
          <a:off x="298917" y="1366256"/>
          <a:ext cx="8578061" cy="4737390"/>
        </p:xfrm>
        <a:graphic>
          <a:graphicData uri="http://schemas.openxmlformats.org/drawingml/2006/table">
            <a:tbl>
              <a:tblPr firstRow="1" bandRow="1">
                <a:tableStyleId>{5C22544A-7EE6-4342-B048-85BDC9FD1C3A}</a:tableStyleId>
              </a:tblPr>
              <a:tblGrid>
                <a:gridCol w="8578061">
                  <a:extLst>
                    <a:ext uri="{9D8B030D-6E8A-4147-A177-3AD203B41FA5}">
                      <a16:colId xmlns:a16="http://schemas.microsoft.com/office/drawing/2014/main" val="20000"/>
                    </a:ext>
                  </a:extLst>
                </a:gridCol>
              </a:tblGrid>
              <a:tr h="370291">
                <a:tc>
                  <a:txBody>
                    <a:bodyPr/>
                    <a:lstStyle/>
                    <a:p>
                      <a:pPr algn="just"/>
                      <a:r>
                        <a:rPr lang="en-US" sz="1600" dirty="0">
                          <a:solidFill>
                            <a:schemeClr val="bg1"/>
                          </a:solidFill>
                        </a:rPr>
                        <a:t>Questions</a:t>
                      </a:r>
                      <a:endParaRPr lang="en-US" sz="1600" b="1" dirty="0">
                        <a:solidFill>
                          <a:schemeClr val="bg1"/>
                        </a:solidFill>
                        <a:latin typeface="+mn-lt"/>
                        <a:cs typeface="Arial" panose="020B0604020202020204" pitchFamily="34" charset="0"/>
                      </a:endParaRPr>
                    </a:p>
                  </a:txBody>
                  <a:tcPr>
                    <a:solidFill>
                      <a:schemeClr val="tx1"/>
                    </a:solidFill>
                  </a:tcPr>
                </a:tc>
                <a:extLst>
                  <a:ext uri="{0D108BD9-81ED-4DB2-BD59-A6C34878D82A}">
                    <a16:rowId xmlns:a16="http://schemas.microsoft.com/office/drawing/2014/main" val="10000"/>
                  </a:ext>
                </a:extLst>
              </a:tr>
              <a:tr h="629581">
                <a:tc>
                  <a:txBody>
                    <a:bodyPr/>
                    <a:lstStyle/>
                    <a:p>
                      <a:pPr algn="just"/>
                      <a:r>
                        <a:rPr lang="en-US" sz="1600" dirty="0">
                          <a:solidFill>
                            <a:schemeClr val="dk1"/>
                          </a:solidFill>
                        </a:rPr>
                        <a:t>How are land titles kept at the registry of the largest business city of the economy? (2-0) </a:t>
                      </a:r>
                      <a:br>
                        <a:rPr lang="en-US" sz="1600" dirty="0">
                          <a:solidFill>
                            <a:schemeClr val="dk1"/>
                          </a:solidFill>
                        </a:rPr>
                      </a:br>
                      <a:r>
                        <a:rPr lang="en-US" sz="1600" i="1" kern="1200" baseline="0" dirty="0">
                          <a:solidFill>
                            <a:schemeClr val="accent3"/>
                          </a:solidFill>
                          <a:latin typeface="+mn-lt"/>
                          <a:ea typeface="+mn-ea"/>
                          <a:cs typeface="+mn-cs"/>
                        </a:rPr>
                        <a:t>Fully digital (2); Scanned (1) or Paper format (0) </a:t>
                      </a:r>
                    </a:p>
                  </a:txBody>
                  <a:tcPr>
                    <a:solidFill>
                      <a:schemeClr val="accent5"/>
                    </a:solidFill>
                  </a:tcPr>
                </a:tc>
                <a:extLst>
                  <a:ext uri="{0D108BD9-81ED-4DB2-BD59-A6C34878D82A}">
                    <a16:rowId xmlns:a16="http://schemas.microsoft.com/office/drawing/2014/main" val="10001"/>
                  </a:ext>
                </a:extLst>
              </a:tr>
              <a:tr h="664380">
                <a:tc>
                  <a:txBody>
                    <a:bodyPr/>
                    <a:lstStyle/>
                    <a:p>
                      <a:pPr algn="just"/>
                      <a:r>
                        <a:rPr lang="en-US" sz="1600" dirty="0"/>
                        <a:t>Is there is an electronic database to check for encumbrances?</a:t>
                      </a:r>
                      <a:r>
                        <a:rPr lang="en-US" sz="1600" baseline="0" dirty="0"/>
                        <a:t> </a:t>
                      </a:r>
                      <a:r>
                        <a:rPr lang="en-US" sz="1600" dirty="0"/>
                        <a:t>(1-0)</a:t>
                      </a:r>
                      <a:r>
                        <a:rPr lang="en-US" sz="1600" baseline="0" dirty="0"/>
                        <a:t> </a:t>
                      </a:r>
                      <a:br>
                        <a:rPr lang="en-US" sz="1600" baseline="0" dirty="0"/>
                      </a:br>
                      <a:r>
                        <a:rPr lang="en-US" sz="1600" i="1" baseline="0" dirty="0">
                          <a:solidFill>
                            <a:schemeClr val="accent3"/>
                          </a:solidFill>
                        </a:rPr>
                        <a:t>Yes (1) or No (0)</a:t>
                      </a:r>
                      <a:endParaRPr lang="en-US" sz="1600" b="0" dirty="0">
                        <a:solidFill>
                          <a:schemeClr val="accent3"/>
                        </a:solidFill>
                        <a:latin typeface="+mn-lt"/>
                        <a:cs typeface="Arial" panose="020B0604020202020204" pitchFamily="34" charset="0"/>
                      </a:endParaRPr>
                    </a:p>
                  </a:txBody>
                  <a:tcPr>
                    <a:solidFill>
                      <a:schemeClr val="accent6"/>
                    </a:solidFill>
                  </a:tcPr>
                </a:tc>
                <a:extLst>
                  <a:ext uri="{0D108BD9-81ED-4DB2-BD59-A6C34878D82A}">
                    <a16:rowId xmlns:a16="http://schemas.microsoft.com/office/drawing/2014/main" val="10002"/>
                  </a:ext>
                </a:extLst>
              </a:tr>
              <a:tr h="932482">
                <a:tc>
                  <a:txBody>
                    <a:bodyPr/>
                    <a:lstStyle/>
                    <a:p>
                      <a:pPr algn="just"/>
                      <a:r>
                        <a:rPr lang="en-US" sz="1600" dirty="0"/>
                        <a:t>How are</a:t>
                      </a:r>
                      <a:r>
                        <a:rPr lang="en-US" sz="1600" baseline="0" dirty="0"/>
                        <a:t> </a:t>
                      </a:r>
                      <a:r>
                        <a:rPr lang="en-US" sz="1600" dirty="0"/>
                        <a:t>maps of land plots kept at the mapping agency of the largest business city of the economy? (2-0)</a:t>
                      </a:r>
                    </a:p>
                    <a:p>
                      <a:pPr marL="0" marR="0" indent="0" algn="just" defTabSz="914400" rtl="0" eaLnBrk="1" fontAlgn="auto" latinLnBrk="0" hangingPunct="1">
                        <a:lnSpc>
                          <a:spcPct val="100000"/>
                        </a:lnSpc>
                        <a:spcBef>
                          <a:spcPts val="0"/>
                        </a:spcBef>
                        <a:spcAft>
                          <a:spcPts val="0"/>
                        </a:spcAft>
                        <a:buClrTx/>
                        <a:buSzTx/>
                        <a:buFontTx/>
                        <a:buNone/>
                        <a:tabLst/>
                        <a:defRPr/>
                      </a:pPr>
                      <a:r>
                        <a:rPr lang="en-US" sz="1600" i="1" kern="1200" baseline="0" dirty="0">
                          <a:solidFill>
                            <a:schemeClr val="accent3"/>
                          </a:solidFill>
                          <a:latin typeface="+mn-lt"/>
                          <a:ea typeface="+mn-ea"/>
                          <a:cs typeface="+mn-cs"/>
                        </a:rPr>
                        <a:t>Fully digital (2);  </a:t>
                      </a:r>
                      <a:r>
                        <a:rPr lang="en-US" sz="1600" i="1" kern="1200" baseline="0" dirty="0">
                          <a:solidFill>
                            <a:schemeClr val="accent3"/>
                          </a:solidFill>
                          <a:highlight>
                            <a:srgbClr val="FFFF00"/>
                          </a:highlight>
                          <a:latin typeface="+mn-lt"/>
                          <a:ea typeface="+mn-ea"/>
                          <a:cs typeface="+mn-cs"/>
                        </a:rPr>
                        <a:t>Scanned</a:t>
                      </a:r>
                      <a:r>
                        <a:rPr lang="en-US" sz="1600" i="1" kern="1200" baseline="0" dirty="0">
                          <a:solidFill>
                            <a:schemeClr val="accent3"/>
                          </a:solidFill>
                          <a:latin typeface="+mn-lt"/>
                          <a:ea typeface="+mn-ea"/>
                          <a:cs typeface="+mn-cs"/>
                        </a:rPr>
                        <a:t> (1) or Paper format (0)</a:t>
                      </a:r>
                    </a:p>
                  </a:txBody>
                  <a:tcPr>
                    <a:solidFill>
                      <a:schemeClr val="accent5"/>
                    </a:solidFill>
                  </a:tcPr>
                </a:tc>
                <a:extLst>
                  <a:ext uri="{0D108BD9-81ED-4DB2-BD59-A6C34878D82A}">
                    <a16:rowId xmlns:a16="http://schemas.microsoft.com/office/drawing/2014/main" val="10003"/>
                  </a:ext>
                </a:extLst>
              </a:tr>
              <a:tr h="730038">
                <a:tc>
                  <a:txBody>
                    <a:bodyPr/>
                    <a:lstStyle/>
                    <a:p>
                      <a:pPr algn="just"/>
                      <a:r>
                        <a:rPr lang="en-US" sz="1600" dirty="0"/>
                        <a:t>Is there an electronic database for recording boundaries, checking plans and providing cadastral information — such as a</a:t>
                      </a:r>
                      <a:r>
                        <a:rPr lang="en-US" sz="1600" baseline="0" dirty="0"/>
                        <a:t> </a:t>
                      </a:r>
                      <a:r>
                        <a:rPr lang="en-US" sz="1600" dirty="0"/>
                        <a:t>geographic information system? (1-0)</a:t>
                      </a:r>
                      <a:br>
                        <a:rPr lang="en-US" sz="1600" dirty="0"/>
                      </a:br>
                      <a:r>
                        <a:rPr lang="en-US" sz="1600" i="1" kern="1200" baseline="0" dirty="0">
                          <a:solidFill>
                            <a:schemeClr val="accent3"/>
                          </a:solidFill>
                          <a:latin typeface="+mn-lt"/>
                          <a:ea typeface="+mn-ea"/>
                          <a:cs typeface="+mn-cs"/>
                        </a:rPr>
                        <a:t>Yes (1) or No (0)</a:t>
                      </a:r>
                    </a:p>
                  </a:txBody>
                  <a:tcPr>
                    <a:solidFill>
                      <a:schemeClr val="accent6"/>
                    </a:solidFill>
                  </a:tcPr>
                </a:tc>
                <a:extLst>
                  <a:ext uri="{0D108BD9-81ED-4DB2-BD59-A6C34878D82A}">
                    <a16:rowId xmlns:a16="http://schemas.microsoft.com/office/drawing/2014/main" val="10004"/>
                  </a:ext>
                </a:extLst>
              </a:tr>
              <a:tr h="653316">
                <a:tc>
                  <a:txBody>
                    <a:bodyPr/>
                    <a:lstStyle/>
                    <a:p>
                      <a:pPr algn="just"/>
                      <a:r>
                        <a:rPr lang="en-US" sz="1600" dirty="0"/>
                        <a:t>How are the land ownership registry and mapping agency linked? (1-0)</a:t>
                      </a:r>
                    </a:p>
                    <a:p>
                      <a:pPr algn="just"/>
                      <a:r>
                        <a:rPr lang="en-US" sz="1600" i="1" kern="1200" baseline="0" dirty="0">
                          <a:solidFill>
                            <a:schemeClr val="accent3"/>
                          </a:solidFill>
                          <a:highlight>
                            <a:srgbClr val="C0C0C0"/>
                          </a:highlight>
                          <a:latin typeface="+mn-lt"/>
                          <a:ea typeface="+mn-ea"/>
                          <a:cs typeface="+mn-cs"/>
                        </a:rPr>
                        <a:t>Single database (1); Linked databases (1) or separate databases (0)</a:t>
                      </a:r>
                    </a:p>
                  </a:txBody>
                  <a:tcPr>
                    <a:solidFill>
                      <a:schemeClr val="accent5"/>
                    </a:solidFill>
                  </a:tcPr>
                </a:tc>
                <a:extLst>
                  <a:ext uri="{0D108BD9-81ED-4DB2-BD59-A6C34878D82A}">
                    <a16:rowId xmlns:a16="http://schemas.microsoft.com/office/drawing/2014/main" val="10005"/>
                  </a:ext>
                </a:extLst>
              </a:tr>
              <a:tr h="664380">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600" kern="1200" dirty="0">
                          <a:effectLst/>
                        </a:rPr>
                        <a:t>How is immovable property identified? (1-0)</a:t>
                      </a:r>
                    </a:p>
                    <a:p>
                      <a:pPr marL="0" marR="0" lvl="0" indent="0" algn="just" defTabSz="914400" rtl="0" eaLnBrk="1" fontAlgn="auto" latinLnBrk="0" hangingPunct="1">
                        <a:lnSpc>
                          <a:spcPct val="100000"/>
                        </a:lnSpc>
                        <a:spcBef>
                          <a:spcPts val="0"/>
                        </a:spcBef>
                        <a:spcAft>
                          <a:spcPts val="0"/>
                        </a:spcAft>
                        <a:buClrTx/>
                        <a:buSzTx/>
                        <a:buFontTx/>
                        <a:buNone/>
                        <a:tabLst/>
                        <a:defRPr/>
                      </a:pPr>
                      <a:r>
                        <a:rPr lang="en-US" sz="1600" i="1" kern="1200" baseline="0" dirty="0">
                          <a:solidFill>
                            <a:schemeClr val="accent3"/>
                          </a:solidFill>
                          <a:latin typeface="+mn-lt"/>
                          <a:ea typeface="+mn-ea"/>
                          <a:cs typeface="+mn-cs"/>
                        </a:rPr>
                        <a:t>Unique (1) or multiple identifiers (0) </a:t>
                      </a:r>
                    </a:p>
                  </a:txBody>
                  <a:tcPr>
                    <a:solidFill>
                      <a:schemeClr val="accent6"/>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4167216831"/>
      </p:ext>
    </p:extLst>
  </p:cSld>
  <p:clrMapOvr>
    <a:masterClrMapping/>
  </p:clrMapOvr>
</p:sld>
</file>

<file path=ppt/theme/theme1.xml><?xml version="1.0" encoding="utf-8"?>
<a:theme xmlns:a="http://schemas.openxmlformats.org/drawingml/2006/main" name="1_DB19 FINAL editable">
  <a:themeElements>
    <a:clrScheme name="Custom 4">
      <a:dk1>
        <a:srgbClr val="002345"/>
      </a:dk1>
      <a:lt1>
        <a:srgbClr val="FFFFFF"/>
      </a:lt1>
      <a:dk2>
        <a:srgbClr val="000000"/>
      </a:dk2>
      <a:lt2>
        <a:srgbClr val="F2F2F2"/>
      </a:lt2>
      <a:accent1>
        <a:srgbClr val="00ADE4"/>
      </a:accent1>
      <a:accent2>
        <a:srgbClr val="FDB714"/>
      </a:accent2>
      <a:accent3>
        <a:srgbClr val="98252B"/>
      </a:accent3>
      <a:accent4>
        <a:srgbClr val="E16A2D"/>
      </a:accent4>
      <a:accent5>
        <a:srgbClr val="D4E7FE"/>
      </a:accent5>
      <a:accent6>
        <a:srgbClr val="FDECCB"/>
      </a:accent6>
      <a:hlink>
        <a:srgbClr val="002345"/>
      </a:hlink>
      <a:folHlink>
        <a:srgbClr val="00ADE4"/>
      </a:folHlink>
    </a:clrScheme>
    <a:fontScheme name="DB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115888" marR="0" indent="-115888" algn="l" defTabSz="914400" rtl="0" eaLnBrk="1" fontAlgn="base" latinLnBrk="0" hangingPunct="1">
          <a:lnSpc>
            <a:spcPct val="100000"/>
          </a:lnSpc>
          <a:spcBef>
            <a:spcPct val="50000"/>
          </a:spcBef>
          <a:spcAft>
            <a:spcPct val="0"/>
          </a:spcAft>
          <a:buClrTx/>
          <a:buSzTx/>
          <a:buFontTx/>
          <a:buChar char="•"/>
          <a:tabLst/>
          <a:defRPr kumimoji="0" lang="en-US" sz="1300" b="0" i="0" u="none" strike="noStrike" cap="none" normalizeH="0" baseline="0" smtClean="0">
            <a:ln>
              <a:noFill/>
            </a:ln>
            <a:solidFill>
              <a:schemeClr val="tx1"/>
            </a:solidFill>
            <a:effectLst/>
            <a:latin typeface="Trebuchet MS" pitchFamily="34" charset="0"/>
            <a:cs typeface="Times New Roman" pitchFamily="18"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115888" marR="0" indent="-115888" algn="l" defTabSz="914400" rtl="0" eaLnBrk="1" fontAlgn="base" latinLnBrk="0" hangingPunct="1">
          <a:lnSpc>
            <a:spcPct val="100000"/>
          </a:lnSpc>
          <a:spcBef>
            <a:spcPct val="50000"/>
          </a:spcBef>
          <a:spcAft>
            <a:spcPct val="0"/>
          </a:spcAft>
          <a:buClrTx/>
          <a:buSzTx/>
          <a:buFontTx/>
          <a:buChar char="•"/>
          <a:tabLst/>
          <a:defRPr kumimoji="0" lang="en-US" sz="1300" b="0" i="0" u="none" strike="noStrike" cap="none" normalizeH="0" baseline="0" smtClean="0">
            <a:ln>
              <a:noFill/>
            </a:ln>
            <a:solidFill>
              <a:schemeClr val="tx1"/>
            </a:solidFill>
            <a:effectLst/>
            <a:latin typeface="Trebuchet MS" pitchFamily="34" charset="0"/>
            <a:cs typeface="Times New Roman" pitchFamily="18"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Slide in O:\DOING BUSINESS\PRESENTATIONS\DB 2018\3. Presentation Guideliness\DB2018_Presentations Guidelines.docx" id="{EFFE1284-B02C-4DE6-BE95-0ACDDEBC5ACB}" vid="{952238E8-58DE-48DF-BDE8-7D4F360B17CB}"/>
    </a:ext>
  </a:extLst>
</a:theme>
</file>

<file path=ppt/theme/theme2.xml><?xml version="1.0" encoding="utf-8"?>
<a:theme xmlns:a="http://schemas.openxmlformats.org/drawingml/2006/main" name="DB19 Final">
  <a:themeElements>
    <a:clrScheme name="Custom 4">
      <a:dk1>
        <a:srgbClr val="002345"/>
      </a:dk1>
      <a:lt1>
        <a:srgbClr val="FFFFFF"/>
      </a:lt1>
      <a:dk2>
        <a:srgbClr val="000000"/>
      </a:dk2>
      <a:lt2>
        <a:srgbClr val="F2F2F2"/>
      </a:lt2>
      <a:accent1>
        <a:srgbClr val="00ADE4"/>
      </a:accent1>
      <a:accent2>
        <a:srgbClr val="FDB714"/>
      </a:accent2>
      <a:accent3>
        <a:srgbClr val="98252B"/>
      </a:accent3>
      <a:accent4>
        <a:srgbClr val="E16A2D"/>
      </a:accent4>
      <a:accent5>
        <a:srgbClr val="D4E7FE"/>
      </a:accent5>
      <a:accent6>
        <a:srgbClr val="FDECCB"/>
      </a:accent6>
      <a:hlink>
        <a:srgbClr val="002345"/>
      </a:hlink>
      <a:folHlink>
        <a:srgbClr val="00ADE4"/>
      </a:folHlink>
    </a:clrScheme>
    <a:fontScheme name="DB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115888" marR="0" indent="-115888" algn="l" defTabSz="914400" rtl="0" eaLnBrk="1" fontAlgn="base" latinLnBrk="0" hangingPunct="1">
          <a:lnSpc>
            <a:spcPct val="100000"/>
          </a:lnSpc>
          <a:spcBef>
            <a:spcPct val="50000"/>
          </a:spcBef>
          <a:spcAft>
            <a:spcPct val="0"/>
          </a:spcAft>
          <a:buClrTx/>
          <a:buSzTx/>
          <a:buFontTx/>
          <a:buChar char="•"/>
          <a:tabLst/>
          <a:defRPr kumimoji="0" lang="en-US" sz="1300" b="0" i="0" u="none" strike="noStrike" cap="none" normalizeH="0" baseline="0" smtClean="0">
            <a:ln>
              <a:noFill/>
            </a:ln>
            <a:solidFill>
              <a:schemeClr val="tx1"/>
            </a:solidFill>
            <a:effectLst/>
            <a:latin typeface="Trebuchet MS" pitchFamily="34" charset="0"/>
            <a:cs typeface="Times New Roman" pitchFamily="18"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115888" marR="0" indent="-115888" algn="l" defTabSz="914400" rtl="0" eaLnBrk="1" fontAlgn="base" latinLnBrk="0" hangingPunct="1">
          <a:lnSpc>
            <a:spcPct val="100000"/>
          </a:lnSpc>
          <a:spcBef>
            <a:spcPct val="50000"/>
          </a:spcBef>
          <a:spcAft>
            <a:spcPct val="0"/>
          </a:spcAft>
          <a:buClrTx/>
          <a:buSzTx/>
          <a:buFontTx/>
          <a:buChar char="•"/>
          <a:tabLst/>
          <a:defRPr kumimoji="0" lang="en-US" sz="1300" b="0" i="0" u="none" strike="noStrike" cap="none" normalizeH="0" baseline="0" smtClean="0">
            <a:ln>
              <a:noFill/>
            </a:ln>
            <a:solidFill>
              <a:schemeClr val="tx1"/>
            </a:solidFill>
            <a:effectLst/>
            <a:latin typeface="Trebuchet MS" pitchFamily="34" charset="0"/>
            <a:cs typeface="Times New Roman" pitchFamily="18"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Slide in O:\DOING BUSINESS\PRESENTATIONS\DB 2018\3. Presentation Guideliness\DB2018_Presentations Guidelines.docx" id="{EFFE1284-B02C-4DE6-BE95-0ACDDEBC5ACB}" vid="{952238E8-58DE-48DF-BDE8-7D4F360B17CB}"/>
    </a:ext>
  </a:extLst>
</a:theme>
</file>

<file path=ppt/theme/theme3.xml><?xml version="1.0" encoding="utf-8"?>
<a:theme xmlns:a="http://schemas.openxmlformats.org/drawingml/2006/main" name="Doing Business 2018">
  <a:themeElements>
    <a:clrScheme name="Custom 4">
      <a:dk1>
        <a:srgbClr val="002345"/>
      </a:dk1>
      <a:lt1>
        <a:srgbClr val="FFFFFF"/>
      </a:lt1>
      <a:dk2>
        <a:srgbClr val="000000"/>
      </a:dk2>
      <a:lt2>
        <a:srgbClr val="F2F2F2"/>
      </a:lt2>
      <a:accent1>
        <a:srgbClr val="00ADE4"/>
      </a:accent1>
      <a:accent2>
        <a:srgbClr val="FDB714"/>
      </a:accent2>
      <a:accent3>
        <a:srgbClr val="98252B"/>
      </a:accent3>
      <a:accent4>
        <a:srgbClr val="E16A2D"/>
      </a:accent4>
      <a:accent5>
        <a:srgbClr val="D4E7FE"/>
      </a:accent5>
      <a:accent6>
        <a:srgbClr val="FDECCB"/>
      </a:accent6>
      <a:hlink>
        <a:srgbClr val="002345"/>
      </a:hlink>
      <a:folHlink>
        <a:srgbClr val="00ADE4"/>
      </a:folHlink>
    </a:clrScheme>
    <a:fontScheme name="DB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115888" marR="0" indent="-115888" algn="l" defTabSz="914400" rtl="0" eaLnBrk="1" fontAlgn="base" latinLnBrk="0" hangingPunct="1">
          <a:lnSpc>
            <a:spcPct val="100000"/>
          </a:lnSpc>
          <a:spcBef>
            <a:spcPct val="50000"/>
          </a:spcBef>
          <a:spcAft>
            <a:spcPct val="0"/>
          </a:spcAft>
          <a:buClrTx/>
          <a:buSzTx/>
          <a:buFontTx/>
          <a:buChar char="•"/>
          <a:tabLst/>
          <a:defRPr kumimoji="0" lang="en-US" sz="1300" b="0" i="0" u="none" strike="noStrike" cap="none" normalizeH="0" baseline="0" smtClean="0">
            <a:ln>
              <a:noFill/>
            </a:ln>
            <a:solidFill>
              <a:schemeClr val="tx1"/>
            </a:solidFill>
            <a:effectLst/>
            <a:latin typeface="Trebuchet MS" pitchFamily="34" charset="0"/>
            <a:cs typeface="Times New Roman" pitchFamily="18"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115888" marR="0" indent="-115888" algn="l" defTabSz="914400" rtl="0" eaLnBrk="1" fontAlgn="base" latinLnBrk="0" hangingPunct="1">
          <a:lnSpc>
            <a:spcPct val="100000"/>
          </a:lnSpc>
          <a:spcBef>
            <a:spcPct val="50000"/>
          </a:spcBef>
          <a:spcAft>
            <a:spcPct val="0"/>
          </a:spcAft>
          <a:buClrTx/>
          <a:buSzTx/>
          <a:buFontTx/>
          <a:buChar char="•"/>
          <a:tabLst/>
          <a:defRPr kumimoji="0" lang="en-US" sz="1300" b="0" i="0" u="none" strike="noStrike" cap="none" normalizeH="0" baseline="0" smtClean="0">
            <a:ln>
              <a:noFill/>
            </a:ln>
            <a:solidFill>
              <a:schemeClr val="tx1"/>
            </a:solidFill>
            <a:effectLst/>
            <a:latin typeface="Trebuchet MS" pitchFamily="34" charset="0"/>
            <a:cs typeface="Times New Roman" pitchFamily="18"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Slide in O:\DOING BUSINESS\PRESENTATIONS\DB 2018\3. Presentation Guideliness\DB2018_Presentations Guidelines.docx" id="{EFFE1284-B02C-4DE6-BE95-0ACDDEBC5ACB}" vid="{952238E8-58DE-48DF-BDE8-7D4F360B17CB}"/>
    </a:ext>
  </a:extLst>
</a:theme>
</file>

<file path=ppt/theme/theme4.xml><?xml version="1.0" encoding="utf-8"?>
<a:theme xmlns:a="http://schemas.openxmlformats.org/drawingml/2006/main" name="40_Doing Business 2018">
  <a:themeElements>
    <a:clrScheme name="Custom 4">
      <a:dk1>
        <a:srgbClr val="002345"/>
      </a:dk1>
      <a:lt1>
        <a:srgbClr val="FFFFFF"/>
      </a:lt1>
      <a:dk2>
        <a:srgbClr val="000000"/>
      </a:dk2>
      <a:lt2>
        <a:srgbClr val="F2F2F2"/>
      </a:lt2>
      <a:accent1>
        <a:srgbClr val="00ADE4"/>
      </a:accent1>
      <a:accent2>
        <a:srgbClr val="FDB714"/>
      </a:accent2>
      <a:accent3>
        <a:srgbClr val="98252B"/>
      </a:accent3>
      <a:accent4>
        <a:srgbClr val="E16A2D"/>
      </a:accent4>
      <a:accent5>
        <a:srgbClr val="D4E7FE"/>
      </a:accent5>
      <a:accent6>
        <a:srgbClr val="FDECCB"/>
      </a:accent6>
      <a:hlink>
        <a:srgbClr val="002345"/>
      </a:hlink>
      <a:folHlink>
        <a:srgbClr val="00ADE4"/>
      </a:folHlink>
    </a:clrScheme>
    <a:fontScheme name="DB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115888" marR="0" indent="-115888" algn="l" defTabSz="914400" rtl="0" eaLnBrk="1" fontAlgn="base" latinLnBrk="0" hangingPunct="1">
          <a:lnSpc>
            <a:spcPct val="100000"/>
          </a:lnSpc>
          <a:spcBef>
            <a:spcPct val="50000"/>
          </a:spcBef>
          <a:spcAft>
            <a:spcPct val="0"/>
          </a:spcAft>
          <a:buClrTx/>
          <a:buSzTx/>
          <a:buFontTx/>
          <a:buChar char="•"/>
          <a:tabLst/>
          <a:defRPr kumimoji="0" lang="en-US" sz="1300" b="0" i="0" u="none" strike="noStrike" cap="none" normalizeH="0" baseline="0" smtClean="0">
            <a:ln>
              <a:noFill/>
            </a:ln>
            <a:solidFill>
              <a:schemeClr val="tx1"/>
            </a:solidFill>
            <a:effectLst/>
            <a:latin typeface="Trebuchet MS" pitchFamily="34" charset="0"/>
            <a:cs typeface="Times New Roman" pitchFamily="18"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115888" marR="0" indent="-115888" algn="l" defTabSz="914400" rtl="0" eaLnBrk="1" fontAlgn="base" latinLnBrk="0" hangingPunct="1">
          <a:lnSpc>
            <a:spcPct val="100000"/>
          </a:lnSpc>
          <a:spcBef>
            <a:spcPct val="50000"/>
          </a:spcBef>
          <a:spcAft>
            <a:spcPct val="0"/>
          </a:spcAft>
          <a:buClrTx/>
          <a:buSzTx/>
          <a:buFontTx/>
          <a:buChar char="•"/>
          <a:tabLst/>
          <a:defRPr kumimoji="0" lang="en-US" sz="1300" b="0" i="0" u="none" strike="noStrike" cap="none" normalizeH="0" baseline="0" smtClean="0">
            <a:ln>
              <a:noFill/>
            </a:ln>
            <a:solidFill>
              <a:schemeClr val="tx1"/>
            </a:solidFill>
            <a:effectLst/>
            <a:latin typeface="Trebuchet MS" pitchFamily="34" charset="0"/>
            <a:cs typeface="Times New Roman" pitchFamily="18"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Slide in O:\DOING BUSINESS\PRESENTATIONS\DB 2018\3. Presentation Guideliness\DB2018_Presentations Guidelines.docx" id="{EFFE1284-B02C-4DE6-BE95-0ACDDEBC5ACB}" vid="{952238E8-58DE-48DF-BDE8-7D4F360B17CB}"/>
    </a:ext>
  </a:extLst>
</a:theme>
</file>

<file path=ppt/theme/theme5.xml><?xml version="1.0" encoding="utf-8"?>
<a:theme xmlns:a="http://schemas.openxmlformats.org/drawingml/2006/main" name="39_Doing Business 2018">
  <a:themeElements>
    <a:clrScheme name="Custom 4">
      <a:dk1>
        <a:srgbClr val="002345"/>
      </a:dk1>
      <a:lt1>
        <a:srgbClr val="FFFFFF"/>
      </a:lt1>
      <a:dk2>
        <a:srgbClr val="000000"/>
      </a:dk2>
      <a:lt2>
        <a:srgbClr val="F2F2F2"/>
      </a:lt2>
      <a:accent1>
        <a:srgbClr val="00ADE4"/>
      </a:accent1>
      <a:accent2>
        <a:srgbClr val="FDB714"/>
      </a:accent2>
      <a:accent3>
        <a:srgbClr val="98252B"/>
      </a:accent3>
      <a:accent4>
        <a:srgbClr val="E16A2D"/>
      </a:accent4>
      <a:accent5>
        <a:srgbClr val="D4E7FE"/>
      </a:accent5>
      <a:accent6>
        <a:srgbClr val="FDECCB"/>
      </a:accent6>
      <a:hlink>
        <a:srgbClr val="002345"/>
      </a:hlink>
      <a:folHlink>
        <a:srgbClr val="00ADE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115888" marR="0" indent="-115888" algn="l" defTabSz="914400" rtl="0" eaLnBrk="1" fontAlgn="base" latinLnBrk="0" hangingPunct="1">
          <a:lnSpc>
            <a:spcPct val="100000"/>
          </a:lnSpc>
          <a:spcBef>
            <a:spcPct val="50000"/>
          </a:spcBef>
          <a:spcAft>
            <a:spcPct val="0"/>
          </a:spcAft>
          <a:buClrTx/>
          <a:buSzTx/>
          <a:buFontTx/>
          <a:buChar char="•"/>
          <a:tabLst/>
          <a:defRPr kumimoji="0" lang="en-US" sz="1300" b="0" i="0" u="none" strike="noStrike" cap="none" normalizeH="0" baseline="0" smtClean="0">
            <a:ln>
              <a:noFill/>
            </a:ln>
            <a:solidFill>
              <a:schemeClr val="tx1"/>
            </a:solidFill>
            <a:effectLst/>
            <a:latin typeface="Trebuchet MS" pitchFamily="34" charset="0"/>
            <a:cs typeface="Times New Roman" pitchFamily="18"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115888" marR="0" indent="-115888" algn="l" defTabSz="914400" rtl="0" eaLnBrk="1" fontAlgn="base" latinLnBrk="0" hangingPunct="1">
          <a:lnSpc>
            <a:spcPct val="100000"/>
          </a:lnSpc>
          <a:spcBef>
            <a:spcPct val="50000"/>
          </a:spcBef>
          <a:spcAft>
            <a:spcPct val="0"/>
          </a:spcAft>
          <a:buClrTx/>
          <a:buSzTx/>
          <a:buFontTx/>
          <a:buChar char="•"/>
          <a:tabLst/>
          <a:defRPr kumimoji="0" lang="en-US" sz="1300" b="0" i="0" u="none" strike="noStrike" cap="none" normalizeH="0" baseline="0" smtClean="0">
            <a:ln>
              <a:noFill/>
            </a:ln>
            <a:solidFill>
              <a:schemeClr val="tx1"/>
            </a:solidFill>
            <a:effectLst/>
            <a:latin typeface="Trebuchet MS" pitchFamily="34" charset="0"/>
            <a:cs typeface="Times New Roman" pitchFamily="18"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Slide in O:\DOING BUSINESS\PRESENTATIONS\DB 2018\3. Presentation Guideliness\DB2018_Presentations Guidelines.docx" id="{EFFE1284-B02C-4DE6-BE95-0ACDDEBC5ACB}" vid="{952238E8-58DE-48DF-BDE8-7D4F360B17CB}"/>
    </a:ext>
  </a:extLst>
</a:theme>
</file>

<file path=ppt/theme/theme6.xml><?xml version="1.0" encoding="utf-8"?>
<a:theme xmlns:a="http://schemas.openxmlformats.org/drawingml/2006/main" name="2_DB19 FINAL editable">
  <a:themeElements>
    <a:clrScheme name="Custom 4">
      <a:dk1>
        <a:srgbClr val="002345"/>
      </a:dk1>
      <a:lt1>
        <a:srgbClr val="FFFFFF"/>
      </a:lt1>
      <a:dk2>
        <a:srgbClr val="000000"/>
      </a:dk2>
      <a:lt2>
        <a:srgbClr val="F2F2F2"/>
      </a:lt2>
      <a:accent1>
        <a:srgbClr val="00ADE4"/>
      </a:accent1>
      <a:accent2>
        <a:srgbClr val="FDB714"/>
      </a:accent2>
      <a:accent3>
        <a:srgbClr val="98252B"/>
      </a:accent3>
      <a:accent4>
        <a:srgbClr val="E16A2D"/>
      </a:accent4>
      <a:accent5>
        <a:srgbClr val="D4E7FE"/>
      </a:accent5>
      <a:accent6>
        <a:srgbClr val="FDECCB"/>
      </a:accent6>
      <a:hlink>
        <a:srgbClr val="002345"/>
      </a:hlink>
      <a:folHlink>
        <a:srgbClr val="00ADE4"/>
      </a:folHlink>
    </a:clrScheme>
    <a:fontScheme name="DB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115888" marR="0" indent="-115888" algn="l" defTabSz="914400" rtl="0" eaLnBrk="1" fontAlgn="base" latinLnBrk="0" hangingPunct="1">
          <a:lnSpc>
            <a:spcPct val="100000"/>
          </a:lnSpc>
          <a:spcBef>
            <a:spcPct val="50000"/>
          </a:spcBef>
          <a:spcAft>
            <a:spcPct val="0"/>
          </a:spcAft>
          <a:buClrTx/>
          <a:buSzTx/>
          <a:buFontTx/>
          <a:buChar char="•"/>
          <a:tabLst/>
          <a:defRPr kumimoji="0" lang="en-US" sz="1300" b="0" i="0" u="none" strike="noStrike" cap="none" normalizeH="0" baseline="0" smtClean="0">
            <a:ln>
              <a:noFill/>
            </a:ln>
            <a:solidFill>
              <a:schemeClr val="tx1"/>
            </a:solidFill>
            <a:effectLst/>
            <a:latin typeface="Trebuchet MS" pitchFamily="34" charset="0"/>
            <a:cs typeface="Times New Roman" pitchFamily="18"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115888" marR="0" indent="-115888" algn="l" defTabSz="914400" rtl="0" eaLnBrk="1" fontAlgn="base" latinLnBrk="0" hangingPunct="1">
          <a:lnSpc>
            <a:spcPct val="100000"/>
          </a:lnSpc>
          <a:spcBef>
            <a:spcPct val="50000"/>
          </a:spcBef>
          <a:spcAft>
            <a:spcPct val="0"/>
          </a:spcAft>
          <a:buClrTx/>
          <a:buSzTx/>
          <a:buFontTx/>
          <a:buChar char="•"/>
          <a:tabLst/>
          <a:defRPr kumimoji="0" lang="en-US" sz="1300" b="0" i="0" u="none" strike="noStrike" cap="none" normalizeH="0" baseline="0" smtClean="0">
            <a:ln>
              <a:noFill/>
            </a:ln>
            <a:solidFill>
              <a:schemeClr val="tx1"/>
            </a:solidFill>
            <a:effectLst/>
            <a:latin typeface="Trebuchet MS" pitchFamily="34" charset="0"/>
            <a:cs typeface="Times New Roman" pitchFamily="18"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Slide in O:\DOING BUSINESS\PRESENTATIONS\DB 2018\3. Presentation Guideliness\DB2018_Presentations Guidelines.docx" id="{EFFE1284-B02C-4DE6-BE95-0ACDDEBC5ACB}" vid="{952238E8-58DE-48DF-BDE8-7D4F360B17CB}"/>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DB2018_Presentations Guidelines</Template>
  <TotalTime>6430</TotalTime>
  <Words>2597</Words>
  <Application>Microsoft Office PowerPoint</Application>
  <PresentationFormat>On-screen Show (4:3)</PresentationFormat>
  <Paragraphs>286</Paragraphs>
  <Slides>25</Slides>
  <Notes>14</Notes>
  <HiddenSlides>0</HiddenSlides>
  <MMClips>0</MMClips>
  <ScaleCrop>false</ScaleCrop>
  <HeadingPairs>
    <vt:vector size="6" baseType="variant">
      <vt:variant>
        <vt:lpstr>Fonts Used</vt:lpstr>
      </vt:variant>
      <vt:variant>
        <vt:i4>12</vt:i4>
      </vt:variant>
      <vt:variant>
        <vt:lpstr>Theme</vt:lpstr>
      </vt:variant>
      <vt:variant>
        <vt:i4>6</vt:i4>
      </vt:variant>
      <vt:variant>
        <vt:lpstr>Slide Titles</vt:lpstr>
      </vt:variant>
      <vt:variant>
        <vt:i4>25</vt:i4>
      </vt:variant>
    </vt:vector>
  </HeadingPairs>
  <TitlesOfParts>
    <vt:vector size="43" baseType="lpstr">
      <vt:lpstr>MS PGothic</vt:lpstr>
      <vt:lpstr>MS PGothic</vt:lpstr>
      <vt:lpstr>Andalus</vt:lpstr>
      <vt:lpstr>Andes</vt:lpstr>
      <vt:lpstr>Andes ExtraLight</vt:lpstr>
      <vt:lpstr>Arial</vt:lpstr>
      <vt:lpstr>Arial Bold</vt:lpstr>
      <vt:lpstr>Calibri</vt:lpstr>
      <vt:lpstr>Osaka</vt:lpstr>
      <vt:lpstr>Times New Roman</vt:lpstr>
      <vt:lpstr>Trebuchet MS</vt:lpstr>
      <vt:lpstr>Wingdings</vt:lpstr>
      <vt:lpstr>1_DB19 FINAL editable</vt:lpstr>
      <vt:lpstr>DB19 Final</vt:lpstr>
      <vt:lpstr>Doing Business 2018</vt:lpstr>
      <vt:lpstr>40_Doing Business 2018</vt:lpstr>
      <vt:lpstr>39_Doing Business 2018</vt:lpstr>
      <vt:lpstr>2_DB19 FINAL editable</vt:lpstr>
      <vt:lpstr>PowerPoint Presentation</vt:lpstr>
      <vt:lpstr>PowerPoint Presentation</vt:lpstr>
      <vt:lpstr>PowerPoint Presentation</vt:lpstr>
      <vt:lpstr>PowerPoint Presentation</vt:lpstr>
      <vt:lpstr>What does Registering Property measure?</vt:lpstr>
      <vt:lpstr>  Which procedures to transfer a property are measured and what are the case study assumptions?</vt:lpstr>
      <vt:lpstr> Which aspects of the quality of land administration are measured?</vt:lpstr>
      <vt:lpstr>  Reliability of infrastructure index</vt:lpstr>
      <vt:lpstr>  Reliability of infrastructure index</vt:lpstr>
      <vt:lpstr>  Transparency of information index</vt:lpstr>
      <vt:lpstr>  Transparency of information index</vt:lpstr>
      <vt:lpstr>  Geographic coverage index</vt:lpstr>
      <vt:lpstr>  Geographic coverage index</vt:lpstr>
      <vt:lpstr>  Land dispute resolution index</vt:lpstr>
      <vt:lpstr>  Land dispute resolution index</vt:lpstr>
      <vt:lpstr> Equal access to property rights index</vt:lpstr>
      <vt:lpstr>PowerPoint Presentation</vt:lpstr>
      <vt:lpstr>Where is Registering Property easiest in 2017/18?</vt:lpstr>
      <vt:lpstr> 28 economies made it easier for businesses to register property  in 2017/18</vt:lpstr>
      <vt:lpstr>PowerPoint Presentation</vt:lpstr>
      <vt:lpstr>Registering property in Azerbaijan –score</vt:lpstr>
      <vt:lpstr>Registering property in Azerbaijan </vt:lpstr>
      <vt:lpstr>Azerbaijan – Reforms in DB19</vt:lpstr>
      <vt:lpstr>Registering property in selected economies</vt:lpstr>
      <vt:lpstr>THANK YOU!</vt:lpstr>
    </vt:vector>
  </TitlesOfParts>
  <Company>The World Bank Group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Ines Zabalbeitia Mugica</dc:creator>
  <cp:lastModifiedBy>Nadine Abi Chakra</cp:lastModifiedBy>
  <cp:revision>203</cp:revision>
  <cp:lastPrinted>2016-09-09T20:51:48Z</cp:lastPrinted>
  <dcterms:created xsi:type="dcterms:W3CDTF">2017-08-30T14:50:47Z</dcterms:created>
  <dcterms:modified xsi:type="dcterms:W3CDTF">2019-04-30T04:53:17Z</dcterms:modified>
  <cp:contentStatus/>
</cp:coreProperties>
</file>